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AFCA-B6E7-4516-8040-BCD255412E91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123C36-39D3-4474-A39F-7256F00C93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AFCA-B6E7-4516-8040-BCD255412E91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3C36-39D3-4474-A39F-7256F00C93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AFCA-B6E7-4516-8040-BCD255412E91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3C36-39D3-4474-A39F-7256F00C93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E67AFCA-B6E7-4516-8040-BCD255412E91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9123C36-39D3-4474-A39F-7256F00C93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AFCA-B6E7-4516-8040-BCD255412E91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3C36-39D3-4474-A39F-7256F00C93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AFCA-B6E7-4516-8040-BCD255412E91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3C36-39D3-4474-A39F-7256F00C93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3C36-39D3-4474-A39F-7256F00C93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AFCA-B6E7-4516-8040-BCD255412E91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AFCA-B6E7-4516-8040-BCD255412E91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3C36-39D3-4474-A39F-7256F00C93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AFCA-B6E7-4516-8040-BCD255412E91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3C36-39D3-4474-A39F-7256F00C93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E67AFCA-B6E7-4516-8040-BCD255412E91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9123C36-39D3-4474-A39F-7256F00C93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AFCA-B6E7-4516-8040-BCD255412E91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123C36-39D3-4474-A39F-7256F00C93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E67AFCA-B6E7-4516-8040-BCD255412E91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9123C36-39D3-4474-A39F-7256F00C93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Impact" pitchFamily="34" charset="0"/>
              </a:rPr>
              <a:t>Do you know where the Brimfield Emergency Shelter is located?</a:t>
            </a:r>
            <a:endParaRPr lang="en-US" dirty="0"/>
          </a:p>
        </p:txBody>
      </p:sp>
      <p:pic>
        <p:nvPicPr>
          <p:cNvPr id="7" name="Content Placeholder 6" descr="IMG_0014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8337"/>
            <a:ext cx="4059238" cy="3043326"/>
          </a:xfrm>
        </p:spPr>
      </p:pic>
      <p:pic>
        <p:nvPicPr>
          <p:cNvPr id="8" name="Content Placeholder 7" descr="IMG_0011 (1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62934" y="1524000"/>
            <a:ext cx="3429769" cy="4572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Go to the Rear of the Brimfield Elementary School</a:t>
            </a:r>
            <a:endParaRPr lang="en-US" dirty="0"/>
          </a:p>
        </p:txBody>
      </p:sp>
      <p:pic>
        <p:nvPicPr>
          <p:cNvPr id="5" name="Content Placeholder 4" descr="IMG_0012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7674"/>
            <a:ext cx="4059238" cy="3044651"/>
          </a:xfrm>
        </p:spPr>
      </p:pic>
      <p:pic>
        <p:nvPicPr>
          <p:cNvPr id="6" name="Content Placeholder 5" descr="IMG_0017 (1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87674"/>
            <a:ext cx="4059238" cy="3044651"/>
          </a:xfrm>
        </p:spPr>
      </p:pic>
      <p:sp>
        <p:nvSpPr>
          <p:cNvPr id="7" name="TextBox 6"/>
          <p:cNvSpPr txBox="1"/>
          <p:nvPr/>
        </p:nvSpPr>
        <p:spPr>
          <a:xfrm>
            <a:off x="1066800" y="55626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Enter the north (or right side) driveway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56388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Enter the shelter through the left door into the cafeteria</a:t>
            </a:r>
            <a:endParaRPr lang="en-US" dirty="0"/>
          </a:p>
        </p:txBody>
      </p:sp>
      <p:cxnSp>
        <p:nvCxnSpPr>
          <p:cNvPr id="10" name="Straight Arrow Connector 9"/>
          <p:cNvCxnSpPr>
            <a:stCxn id="8" idx="0"/>
          </p:cNvCxnSpPr>
          <p:nvPr/>
        </p:nvCxnSpPr>
        <p:spPr>
          <a:xfrm flipH="1" flipV="1">
            <a:off x="5334000" y="4038600"/>
            <a:ext cx="1219200" cy="160020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 algn="l">
              <a:buFont typeface="+mj-lt"/>
              <a:buAutoNum type="arabicParenR"/>
            </a:pPr>
            <a:r>
              <a:rPr lang="en-US" dirty="0" smtClean="0"/>
              <a:t>A trained local shelter crew including RN’s &amp; EMT’s</a:t>
            </a:r>
          </a:p>
          <a:p>
            <a:pPr marL="457200" indent="-457200" algn="l">
              <a:buFont typeface="+mj-lt"/>
              <a:buAutoNum type="arabicParenR"/>
            </a:pPr>
            <a:r>
              <a:rPr lang="en-US" dirty="0" smtClean="0"/>
              <a:t>A large emergency generator that goes on when the grid goes down to provide heat, light </a:t>
            </a:r>
            <a:r>
              <a:rPr lang="en-US" smtClean="0"/>
              <a:t>&amp; electricity</a:t>
            </a:r>
            <a:endParaRPr lang="en-US" dirty="0" smtClean="0"/>
          </a:p>
          <a:p>
            <a:pPr marL="457200" indent="-457200" algn="l">
              <a:buFont typeface="+mj-lt"/>
              <a:buAutoNum type="arabicParenR"/>
            </a:pPr>
            <a:r>
              <a:rPr lang="en-US" dirty="0" smtClean="0"/>
              <a:t>Hot meals, fresh water, warm beds, dry clothes</a:t>
            </a:r>
          </a:p>
          <a:p>
            <a:pPr marL="457200" indent="-457200" algn="l">
              <a:buFont typeface="+mj-lt"/>
              <a:buAutoNum type="arabicParenR"/>
            </a:pPr>
            <a:r>
              <a:rPr lang="en-US" dirty="0" smtClean="0"/>
              <a:t>First aid equipment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does the Emergency Shelter contain?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46</TotalTime>
  <Words>88</Words>
  <Application>Microsoft Office PowerPoint</Application>
  <PresentationFormat>On-screen Show (4:3)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Impact</vt:lpstr>
      <vt:lpstr>Lucida Sans Unicode</vt:lpstr>
      <vt:lpstr>Wingdings 2</vt:lpstr>
      <vt:lpstr>Paper</vt:lpstr>
      <vt:lpstr>Do you know where the Brimfield Emergency Shelter is located?</vt:lpstr>
      <vt:lpstr>Go to the Rear of the Brimfield Elementary School</vt:lpstr>
      <vt:lpstr>What does the Emergency Shelter contain?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you know where the Brimfield Emergency Shelter is located?</dc:title>
  <dc:creator>Robert Corry</dc:creator>
  <cp:lastModifiedBy>Carol Warren</cp:lastModifiedBy>
  <cp:revision>7</cp:revision>
  <dcterms:created xsi:type="dcterms:W3CDTF">2016-06-28T15:33:20Z</dcterms:created>
  <dcterms:modified xsi:type="dcterms:W3CDTF">2016-07-26T12:55:10Z</dcterms:modified>
</cp:coreProperties>
</file>