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447" r:id="rId5"/>
    <p:sldId id="555" r:id="rId6"/>
    <p:sldId id="575" r:id="rId7"/>
    <p:sldId id="558" r:id="rId8"/>
    <p:sldId id="560" r:id="rId9"/>
    <p:sldId id="532" r:id="rId10"/>
    <p:sldId id="576" r:id="rId11"/>
    <p:sldId id="516" r:id="rId12"/>
    <p:sldId id="529" r:id="rId13"/>
    <p:sldId id="503" r:id="rId14"/>
    <p:sldId id="542" r:id="rId15"/>
    <p:sldId id="543" r:id="rId16"/>
    <p:sldId id="521" r:id="rId17"/>
    <p:sldId id="545" r:id="rId18"/>
    <p:sldId id="515" r:id="rId19"/>
    <p:sldId id="561" r:id="rId20"/>
    <p:sldId id="523" r:id="rId21"/>
    <p:sldId id="562" r:id="rId22"/>
    <p:sldId id="578" r:id="rId23"/>
    <p:sldId id="525" r:id="rId24"/>
    <p:sldId id="563" r:id="rId25"/>
    <p:sldId id="524" r:id="rId26"/>
    <p:sldId id="546" r:id="rId27"/>
    <p:sldId id="564" r:id="rId28"/>
    <p:sldId id="565" r:id="rId29"/>
    <p:sldId id="506" r:id="rId30"/>
    <p:sldId id="570" r:id="rId31"/>
    <p:sldId id="571" r:id="rId32"/>
    <p:sldId id="572" r:id="rId33"/>
    <p:sldId id="574" r:id="rId34"/>
    <p:sldId id="573" r:id="rId35"/>
    <p:sldId id="566" r:id="rId36"/>
    <p:sldId id="495" r:id="rId37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BBC2"/>
    <a:srgbClr val="666666"/>
    <a:srgbClr val="BA4969"/>
    <a:srgbClr val="FDF8E1"/>
    <a:srgbClr val="F2FCCE"/>
    <a:srgbClr val="EFF8CA"/>
    <a:srgbClr val="00FB00"/>
    <a:srgbClr val="B752FF"/>
    <a:srgbClr val="1B293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250" autoAdjust="0"/>
    <p:restoredTop sz="83038" autoAdjust="0"/>
  </p:normalViewPr>
  <p:slideViewPr>
    <p:cSldViewPr>
      <p:cViewPr varScale="1">
        <p:scale>
          <a:sx n="103" d="100"/>
          <a:sy n="103" d="100"/>
        </p:scale>
        <p:origin x="168" y="14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9" d="100"/>
          <a:sy n="69" d="100"/>
        </p:scale>
        <p:origin x="2990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928CEC-03F5-14C8-F0B4-B46B50CFDC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4E13FC-5270-B693-41E2-CBEF2E41D4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BDFDD-8FAB-43B9-B8D0-3194EEA6F3E7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BC84BB-FF79-68C3-25CA-4675DD9FFD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EB96BF-99B3-4DCE-9AEE-A410011A07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E643EA-7C01-413A-AAF9-4ECBBD5B3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72592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909" userDrawn="1">
          <p15:clr>
            <a:srgbClr val="F26B43"/>
          </p15:clr>
        </p15:guide>
        <p15:guide id="2" pos="2189" userDrawn="1">
          <p15:clr>
            <a:srgbClr val="F26B43"/>
          </p15:clr>
        </p15:guide>
      </p15:sldGuideLst>
    </p:ext>
  </p:extLst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4T16:55:59.25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1 0 24575,'0'82'0,"0"-12"0,0 27 0,0-22 0,0-1-1445,0 14 1445,0-11 0,0 0 0,0 10 0,0 11 0,0-1 0,0-12 0,0 2 0,0 0 0,0 4 0,2 3 0,3-13 0,7 9 0,4-3 0,2 8 0,-7-41 0,-1 0 0,1-2 0,-1 0 0,0 4 0,0 0 0,-1-1 0,1 0 0,-1-5 0,0 1 0,0 3 0,1 1 0,0 0 0,-1 1 0,1 1 0,-1 2 0,-1 1 0,0 2 0,0 2 0,1 1-552,-1 4 1,0 1 551,-1 2 0,-1 1 0,-2 4 0,0 0 0,-2 0 0,0 1-2739,-2 2 0,0 1 2739,0-7 0,0-1 0,0-1 0,0-1-368,0-7 1,0 0 367,-3 4 0,-1 0 0,-1 0 0,-2 1-1795,-2 5 0,-3 0 1795,1-4 0,-1-4 0,1-12 0,0-3 174,0 0 0,1-2-174,-9 23 0,0 12 0,3-1 0,2-7 0,5 0 0,0-1 4141,2-5-4141,0-3 791,1-7-791,2-3 6642,1-2-6642,1-3 429,-1-5-429,0-7 0,0-7 0,1-6 0,0-7 0,-1-4 0,1-5 0,2-1 0,0 4 0,0 8 0,0 18 0,0 19 0,0 12 0,0 19 0,0-11 0,0-11 0,0-19 0,0-20 0,0-2 0,0-4 0,0 4 0,0-3 0,0-1 0,0 3 0,0-3 0,0 0 0,0-3 0,0-4 0,0-2 0,0-4 0,0 0 0,0-2 0,0-3 0,0-1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4T16:56:05.63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4361.10938"/>
      <inkml:brushProperty name="anchorY" value="-16082.01855"/>
      <inkml:brushProperty name="scaleFactor" value="0.5"/>
    </inkml:brush>
  </inkml:definitions>
  <inkml:trace contextRef="#ctx0" brushRef="#br0">45 0 24575,'0'29'0,"0"-4"0,0 15 0,0-8 0,0-1 0,0 3 0,0-6 0,0 7 0,0 0 0,0 0 0,0 1 0,0-3 0,0 1 0,0-1 0,0-2 0,0-1 0,0-5 0,0-4 0,0-2 0,0-4 0,0 0 0,0-2 0,0-1 0,0 0 0,0-2 0,0-2 0,0 0 0,0 0 0,0 0 0,0 1 0,0 0 0,0 1 0,0-1 0,0 0 0,0 0 0,0 14 0,0-4 0,0 13 0,0-3 0,0-1 0,0 5 0,-2-2 0,-1 2 0,1 3 0,-1 1 0,1 0 0,-1-4 0,0-3 0,-2-2 0,2-3 0,0 1 0,1-1 0,-1-1 0,0-1 0,1-2 0,-1-1 0,3 0 0,0 0 0,0 0 0,0 0 0,0 0 0,0-1 0,0-2 0,0 0 0,0 0 0,0-2 0,0 2 0,0 3 0,0 0 0,0 6 0,0 2 0,0 1 0,0 6 0,0-1 0,0 3 0,0-2 0,0-3 0,0-2 0,0-3 0,0 0 0,0-3 0,0 2 0,0-3 0,0 0 0,0 0 0,0-1 0,0 1 0,0 0 0,0 0 0,0-1 0,0 1 0,0 3 0,0-2 0,0-2 0,0-4 0,0-5 0,0 0 0,0-4 0,0 1 0,0-1 0,0 0 0,0 3 0,0 2 0,0 4 0,0 2 0,0 0 0,0-1 0,0 1 0,0 0 0,0-3 0,0-3 0,0-3 0,0-3 0,0 0 0,0 0 0,0 1 0,0 0 0,0 0 0,0-1 0,0 1 0,0-1 0,0 1 0,0 0 0,0 0 0,0 2 0,0 1 0,0 6 0,0 3 0,0 4 0,0 1 0,0-3 0,0 0 0,0-5 0,0-4 0,0-2 0,0-2 0,0-1 0,0 0 0,0-1 0,0 0 0,0 0 0,0 0 0,0 3 0,0 3 0,0 0 0,0 2 0,0-1 0,0-2 0,0-2 0,0-1 0,0-1 0,0-1 0,0 0 0,0-1 0,0 0 0,0 4 0,0-1 0,0 5 0,0 2 0,0-2 0,0 1 0,0-4 0,0-3 0,0 0 0,0-4 0,0-1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4T17:21:19.52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2179 0 24575,'0'23'0,"0"-1"0,0 6 0,0 0 0,0-1 0,0 0 0,0-6 0,0 1 0,0 4 0,0-1 0,0 2 0,0 2 0,0 1 0,0 4 0,0 1 0,0 1 0,0 0 0,0-2 0,0 2 0,0 3 0,0-2 0,0 1 0,0-3 0,0-4 0,0 0 0,0-4 0,0 0 0,0-2 0,0 2 0,0 0 0,0 0 0,0 2 0,0-2 0,0 2 0,0 4 0,0-1 0,0 3 0,0-1 0,0-2 0,-2 1 0,0-1 0,-3 6 0,-3 3 0,-1 0 0,-5 1 0,-1-2 0,-4 2 0,-4 1 0,1-2 0,-3-2 0,3-4 0,-2-3 0,1-4 0,2-3 0,1-3 0,0 1 0,0-1 0,0 0 0,0 2 0,1 0 0,-2 3 0,1-3 0,-2 3 0,1-3 0,-2 1 0,0 2 0,2-3 0,-1 2 0,1-2 0,-1-1 0,0-3 0,2-2 0,3-4 0,2-4 0,3-1 0,1-3 0,2-2 0,1-2 0,0-1 0,-1-1 0,-2 0 0,-4 0 0,-6 0 0,0 1 0,-4 1 0,-3 2 0,-3 1 0,-3 2 0,0 2 0,-1 0 0,1-2 0,0 1 0,2-3 0,1-2 0,2-1 0,2-2 0,3 2 0,-1 1 0,0-1 0,1 0 0,2-2 0,3 0 0,1 0 0,4 0 0,0 0 0,1 0 0,-1 0 0,1 0 0,1 0 0,0 0 0,-3 0 0,-2 0 0,-3 0 0,-1 0 0,1 0 0,-1 0 0,2 0 0,1 0 0,2 0 0,4 0 0,1 0 0,1 0 0,3 0 0,-1 0 0,1 0 0,1 0 0,-1 0 0,0 0 0,-1 0 0,-7 0 0,-6 0 0,-4 0 0,-3 0 0,2 0 0,3 0 0,2 0 0,4 0 0,5 0 0,1 0 0,2 0 0,1 0 0,0 0 0,1 0 0,-2 0 0,1 0 0,-2 0 0,0 0 0,-2 0 0,-5 0 0,-2 0 0,-1 2 0,0 0 0,4 2 0,2 0 0,3-2 0,2 0 0,2-2 0,2 1 0,0 0 0,0 1 0,-1 0 0,-1-2 0,-1 1 0,-2-1 0,1 0 0,-3 0 0,3 0 0,-1 0 0,1 0 0,1 0 0,1 0 0,0 0 0,3 0 0,0 0 0,4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4T17:21:20.85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1362.38086"/>
      <inkml:brushProperty name="anchorY" value="-16552.59961"/>
      <inkml:brushProperty name="scaleFactor" value="0.5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01D6D96F-81B4-BF47-8CFF-7E53728213DF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BE5F2B62-F8A0-DB41-B97B-5D716D599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067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Develop title/intro page based on team direction/recommendations at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F2B62-F8A0-DB41-B97B-5D716D5991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79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F2B62-F8A0-DB41-B97B-5D716D5991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00F9FB0-F9A7-4276-A63E-4BC5686E68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008" y="4444862"/>
            <a:ext cx="5560060" cy="279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These slides are currently being saved for reference only. Not to be included in final presentation.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016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Mia: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CONFIRM ESTIMATED COSTS!!!!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PLACEHOLDER TEXT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IMAGE once massing model is updated by TDS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Determine Standard Text to be included in blue box on right.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TDS: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MASSING MODEL/IMAGE per meeting today, 11/10.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F2B62-F8A0-DB41-B97B-5D716D5991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78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PLACEHOLDER TEXT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IMAGE once massing model is updated by TDS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TDS: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MASSING MODEL/IMAGE per meeting today, 11/10.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F2B62-F8A0-DB41-B97B-5D716D5991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324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PLACEHOLDER TEXT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IMAGE once massing model is updated by TDS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TDS: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MASSING MODEL/IMAGE per meeting today, 11/10.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F2B62-F8A0-DB41-B97B-5D716D5991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0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Mia: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CONFIRM ESTIMATED COSTS!!!!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PLACEHOLDER TEXT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IMAGE once massing model is updated by TDS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Determine Standard Text to be included in blue box on right.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TDS: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MASSING MODEL/IMAGE per meeting today, 11/10.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F2B62-F8A0-DB41-B97B-5D716D5991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78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Mia: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CONFIRM ESTIMATED COSTS!!!!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PLACEHOLDER TEXT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IMAGE once massing model is updated by TDS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Determine Standard Text to be included in blue box on right.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TDS: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MASSING MODEL/IMAGE per meeting today, 11/10.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F2B62-F8A0-DB41-B97B-5D716D5991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013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Mia: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CONFIRM ESTIMATED COSTS!!!!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PLACEHOLDER TEXT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IMAGE once massing model is updated by TDS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Determine Standard Text to be included in blue box on right.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TDS: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MASSING MODEL/IMAGE per meeting today, 11/10.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F2B62-F8A0-DB41-B97B-5D716D5991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078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Mia: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CONFIRM ESTIMATED COSTS!!!!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PLACEHOLDER TEXT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IMAGE once massing model is updated by TDS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Determine Standard Text to be included in blue box on right.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TDS: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MASSING MODEL/IMAGE per meeting today, 11/10.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F2B62-F8A0-DB41-B97B-5D716D5991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05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CONFIRM ESTIMATED COSTS!!!!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PLACEHOLDER TEXT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IMAGE once massing model is updated by TDS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Determine Standard Text to be included in blue box on right.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TDS: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MASSING MODEL/IMAGE per meeting today, 11/10.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F2B62-F8A0-DB41-B97B-5D716D5991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111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CONFIRM ESTIMATED COSTS!!!!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PLACEHOLDER TEXT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IMAGE once massing model is updated by TDS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Determine Standard Text to be included in blue box on right.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TDS: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MASSING MODEL/IMAGE per meeting today, 11/10.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F2B62-F8A0-DB41-B97B-5D716D5991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61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Work on text formatting to better highlight the recommendation by </a:t>
            </a:r>
            <a:r>
              <a:rPr lang="en-US" dirty="0" err="1"/>
              <a:t>JSE</a:t>
            </a:r>
            <a:r>
              <a:rPr lang="en-US" dirty="0"/>
              <a:t> to repair/reinforce OR look for a new facility.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Bold vs normal typeface for second part of </a:t>
            </a:r>
            <a:r>
              <a:rPr lang="en-US" dirty="0" err="1"/>
              <a:t>JSE</a:t>
            </a:r>
            <a:r>
              <a:rPr lang="en-US" dirty="0"/>
              <a:t> quote/recommendation? See previous slide.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Maybe change report dates to years only?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F2B62-F8A0-DB41-B97B-5D716D5991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687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PLACEHOLDER TEXT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IMAGE once massing model is updated by TDS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TDS: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MASSING MODEL/IMAGE per meeting today, 11/10.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F2B62-F8A0-DB41-B97B-5D716D5991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262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CONFIRM ESTIMATED COSTS!!!!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PLACEHOLDER TEXT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IMAGE once massing model is updated by TDS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Determine Standard Text to be included in blue box on right.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TDS: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MASSING MODEL/IMAGE per meeting today, 11/10.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F2B62-F8A0-DB41-B97B-5D716D5991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938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CONFIRM ESTIMATED COSTS!!!!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PLACEHOLDER TEXT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IMAGE once massing model is updated by TDS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Determine Standard Text to be included in blue box on right.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TDS: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MASSING MODEL/IMAGE per meeting today, 11/10.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F2B62-F8A0-DB41-B97B-5D716D5991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147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CONFIRM ESTIMATED COSTS!!!!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PLACEHOLDER TEXT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IMAGE once massing model is updated by TDS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Determine Standard Text to be included in blue box on right.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TDS: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MASSING MODEL/IMAGE per meeting today, 11/10.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F2B62-F8A0-DB41-B97B-5D716D5991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870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827C4-2C9B-815B-23A1-984C3B32C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F388C7-FA75-E172-5E29-E9463937FE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2D162-DCEA-845A-F2AD-65C4D4576F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F2B62-F8A0-DB41-B97B-5D716D5991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81343CA-3E94-4C83-A853-5000900A94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008" y="4444862"/>
            <a:ext cx="5560060" cy="279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Joe</a:t>
            </a:r>
          </a:p>
        </p:txBody>
      </p:sp>
    </p:spTree>
    <p:extLst>
      <p:ext uri="{BB962C8B-B14F-4D97-AF65-F5344CB8AC3E}">
        <p14:creationId xmlns:p14="http://schemas.microsoft.com/office/powerpoint/2010/main" val="1732963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Mia:</a:t>
            </a:r>
          </a:p>
          <a:p>
            <a:pPr marL="208226" indent="-208226" defTabSz="1110539">
              <a:buFont typeface="Arial" panose="020B0604020202020204" pitchFamily="34" charset="0"/>
              <a:buChar char="•"/>
              <a:defRPr/>
            </a:pPr>
            <a:r>
              <a:rPr lang="en-US" dirty="0"/>
              <a:t>CONFIRM ESTIMATED COSTS!!!!</a:t>
            </a:r>
          </a:p>
          <a:p>
            <a:pPr marL="208226" indent="-208226">
              <a:buFont typeface="Arial" panose="020B0604020202020204" pitchFamily="34" charset="0"/>
              <a:buChar char="•"/>
            </a:pPr>
            <a:r>
              <a:rPr lang="en-US" dirty="0"/>
              <a:t>UPDATE PLACEHOLDER TEXT</a:t>
            </a:r>
          </a:p>
          <a:p>
            <a:pPr marL="208226" indent="-208226">
              <a:buFont typeface="Arial" panose="020B0604020202020204" pitchFamily="34" charset="0"/>
              <a:buChar char="•"/>
            </a:pPr>
            <a:r>
              <a:rPr lang="en-US" dirty="0"/>
              <a:t>UPDATE IMAGE once massing model is updated by TDS</a:t>
            </a:r>
          </a:p>
          <a:p>
            <a:pPr marL="208226" indent="-208226">
              <a:buFont typeface="Arial" panose="020B0604020202020204" pitchFamily="34" charset="0"/>
              <a:buChar char="•"/>
            </a:pPr>
            <a:r>
              <a:rPr lang="en-US" dirty="0"/>
              <a:t>Determine Standard Text to be included in blue box on right.</a:t>
            </a:r>
          </a:p>
          <a:p>
            <a:pPr marL="208226" indent="-208226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TDS:</a:t>
            </a:r>
          </a:p>
          <a:p>
            <a:pPr marL="208226" indent="-208226">
              <a:buFont typeface="Arial" panose="020B0604020202020204" pitchFamily="34" charset="0"/>
              <a:buChar char="•"/>
            </a:pPr>
            <a:r>
              <a:rPr lang="en-US" dirty="0"/>
              <a:t>UPDATE MASSING MODEL/IMAGE per meeting today, 11/10.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F2B62-F8A0-DB41-B97B-5D716D5991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788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Mia:</a:t>
            </a:r>
          </a:p>
          <a:p>
            <a:pPr marL="208226" indent="-208226" defTabSz="1110539">
              <a:buFont typeface="Arial" panose="020B0604020202020204" pitchFamily="34" charset="0"/>
              <a:buChar char="•"/>
              <a:defRPr/>
            </a:pPr>
            <a:r>
              <a:rPr lang="en-US" dirty="0"/>
              <a:t>CONFIRM ESTIMATED COSTS!!!!</a:t>
            </a:r>
          </a:p>
          <a:p>
            <a:pPr marL="208226" indent="-208226">
              <a:buFont typeface="Arial" panose="020B0604020202020204" pitchFamily="34" charset="0"/>
              <a:buChar char="•"/>
            </a:pPr>
            <a:r>
              <a:rPr lang="en-US" dirty="0"/>
              <a:t>UPDATE PLACEHOLDER TEXT</a:t>
            </a:r>
          </a:p>
          <a:p>
            <a:pPr marL="208226" indent="-208226">
              <a:buFont typeface="Arial" panose="020B0604020202020204" pitchFamily="34" charset="0"/>
              <a:buChar char="•"/>
            </a:pPr>
            <a:r>
              <a:rPr lang="en-US" dirty="0"/>
              <a:t>UPDATE IMAGE once massing model is updated by TDS</a:t>
            </a:r>
          </a:p>
          <a:p>
            <a:pPr marL="208226" indent="-208226">
              <a:buFont typeface="Arial" panose="020B0604020202020204" pitchFamily="34" charset="0"/>
              <a:buChar char="•"/>
            </a:pPr>
            <a:r>
              <a:rPr lang="en-US" dirty="0"/>
              <a:t>Determine Standard Text to be included in blue box on right.</a:t>
            </a:r>
          </a:p>
          <a:p>
            <a:pPr marL="208226" indent="-208226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TDS:</a:t>
            </a:r>
          </a:p>
          <a:p>
            <a:pPr marL="208226" indent="-208226">
              <a:buFont typeface="Arial" panose="020B0604020202020204" pitchFamily="34" charset="0"/>
              <a:buChar char="•"/>
            </a:pPr>
            <a:r>
              <a:rPr lang="en-US" dirty="0"/>
              <a:t>UPDATE MASSING MODEL/IMAGE per meeting today, 11/10.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F2B62-F8A0-DB41-B97B-5D716D5991B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013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Mia:</a:t>
            </a:r>
          </a:p>
          <a:p>
            <a:pPr marL="208226" indent="-208226">
              <a:buFont typeface="Arial" panose="020B0604020202020204" pitchFamily="34" charset="0"/>
              <a:buChar char="•"/>
            </a:pPr>
            <a:r>
              <a:rPr lang="en-US" dirty="0"/>
              <a:t>CONFIRM ESTIMATED COSTS!!!!</a:t>
            </a:r>
          </a:p>
          <a:p>
            <a:pPr marL="208226" indent="-208226">
              <a:buFont typeface="Arial" panose="020B0604020202020204" pitchFamily="34" charset="0"/>
              <a:buChar char="•"/>
            </a:pPr>
            <a:r>
              <a:rPr lang="en-US" dirty="0"/>
              <a:t>UPDATE PLACEHOLDER TEXT</a:t>
            </a:r>
          </a:p>
          <a:p>
            <a:pPr marL="208226" indent="-208226">
              <a:buFont typeface="Arial" panose="020B0604020202020204" pitchFamily="34" charset="0"/>
              <a:buChar char="•"/>
            </a:pPr>
            <a:r>
              <a:rPr lang="en-US" dirty="0"/>
              <a:t>UPDATE IMAGE once massing model is updated by TDS</a:t>
            </a:r>
          </a:p>
          <a:p>
            <a:pPr marL="208226" indent="-208226">
              <a:buFont typeface="Arial" panose="020B0604020202020204" pitchFamily="34" charset="0"/>
              <a:buChar char="•"/>
            </a:pPr>
            <a:r>
              <a:rPr lang="en-US" dirty="0"/>
              <a:t>Determine Standard Text to be included in blue box on right.</a:t>
            </a:r>
          </a:p>
          <a:p>
            <a:pPr marL="208226" indent="-208226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TDS:</a:t>
            </a:r>
          </a:p>
          <a:p>
            <a:pPr marL="208226" indent="-208226">
              <a:buFont typeface="Arial" panose="020B0604020202020204" pitchFamily="34" charset="0"/>
              <a:buChar char="•"/>
            </a:pPr>
            <a:r>
              <a:rPr lang="en-US" dirty="0"/>
              <a:t>UPDATE MASSING MODEL/IMAGE per meeting today, 11/10.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F2B62-F8A0-DB41-B97B-5D716D5991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111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CONFIRM ESTIMATED COSTS!!!!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PLACEHOLDER TEXT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IMAGE once massing model is updated by TDS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Determine Standard Text to be included in blue box on right.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TDS: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MASSING MODEL/IMAGE per meeting today, 11/10.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F2B62-F8A0-DB41-B97B-5D716D5991B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189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827C4-2C9B-815B-23A1-984C3B32C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F388C7-FA75-E172-5E29-E9463937FE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2D162-DCEA-845A-F2AD-65C4D4576F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F2B62-F8A0-DB41-B97B-5D716D5991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81343CA-3E94-4C83-A853-5000900A94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008" y="4444862"/>
            <a:ext cx="5560060" cy="279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Joe</a:t>
            </a:r>
          </a:p>
        </p:txBody>
      </p:sp>
    </p:spTree>
    <p:extLst>
      <p:ext uri="{BB962C8B-B14F-4D97-AF65-F5344CB8AC3E}">
        <p14:creationId xmlns:p14="http://schemas.microsoft.com/office/powerpoint/2010/main" val="2314789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Work on text formatting to better highlight the recommendation by </a:t>
            </a:r>
            <a:r>
              <a:rPr lang="en-US" dirty="0" err="1"/>
              <a:t>JSE</a:t>
            </a:r>
            <a:r>
              <a:rPr lang="en-US" dirty="0"/>
              <a:t> to repair/reinforce OR look for a new facility.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Bold vs normal typeface for second part of </a:t>
            </a:r>
            <a:r>
              <a:rPr lang="en-US" dirty="0" err="1"/>
              <a:t>JSE</a:t>
            </a:r>
            <a:r>
              <a:rPr lang="en-US" dirty="0"/>
              <a:t> quote/recommendation? See previous slide.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Maybe change report dates to years only?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F2B62-F8A0-DB41-B97B-5D716D5991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3657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827C4-2C9B-815B-23A1-984C3B32C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F388C7-FA75-E172-5E29-E9463937FE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2D162-DCEA-845A-F2AD-65C4D4576F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F2B62-F8A0-DB41-B97B-5D716D5991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81343CA-3E94-4C83-A853-5000900A94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008" y="4444862"/>
            <a:ext cx="5560060" cy="279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Joe</a:t>
            </a:r>
          </a:p>
        </p:txBody>
      </p:sp>
    </p:spTree>
    <p:extLst>
      <p:ext uri="{BB962C8B-B14F-4D97-AF65-F5344CB8AC3E}">
        <p14:creationId xmlns:p14="http://schemas.microsoft.com/office/powerpoint/2010/main" val="36440872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These slides are currently being saved for reference only. Not to be included in final presentation.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F2B62-F8A0-DB41-B97B-5D716D5991B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20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Work on text formatting to better highlight the recommendation by </a:t>
            </a:r>
            <a:r>
              <a:rPr lang="en-US" dirty="0" err="1"/>
              <a:t>JSE</a:t>
            </a:r>
            <a:r>
              <a:rPr lang="en-US" dirty="0"/>
              <a:t> to repair/reinforce OR look for a new facility.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Bold vs normal typeface for second part of </a:t>
            </a:r>
            <a:r>
              <a:rPr lang="en-US" dirty="0" err="1"/>
              <a:t>JSE</a:t>
            </a:r>
            <a:r>
              <a:rPr lang="en-US" dirty="0"/>
              <a:t> quote/recommendation? See previous slide.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Maybe change report dates to years only?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F2B62-F8A0-DB41-B97B-5D716D5991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14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Work on text formatting to better highlight the recommendation by </a:t>
            </a:r>
            <a:r>
              <a:rPr lang="en-US" dirty="0" err="1"/>
              <a:t>JSE</a:t>
            </a:r>
            <a:r>
              <a:rPr lang="en-US" dirty="0"/>
              <a:t> to repair/reinforce OR look for a new facility.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Bold vs normal typeface for second part of </a:t>
            </a:r>
            <a:r>
              <a:rPr lang="en-US" dirty="0" err="1"/>
              <a:t>JSE</a:t>
            </a:r>
            <a:r>
              <a:rPr lang="en-US" dirty="0"/>
              <a:t> quote/recommendation? See previous slide.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Maybe change report dates to years only?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F2B62-F8A0-DB41-B97B-5D716D5991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0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Add photos from </a:t>
            </a:r>
            <a:r>
              <a:rPr lang="en-US" dirty="0" err="1"/>
              <a:t>JSE</a:t>
            </a:r>
            <a:r>
              <a:rPr lang="en-US" dirty="0"/>
              <a:t> report to support structural items denoted in slide.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Team Opinion(s): Determine readability and understanding of information expressed via Priority Levels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F2B62-F8A0-DB41-B97B-5D716D5991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8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Work on text formatting to better highlight the recommendation by </a:t>
            </a:r>
            <a:r>
              <a:rPr lang="en-US" dirty="0" err="1"/>
              <a:t>JSE</a:t>
            </a:r>
            <a:r>
              <a:rPr lang="en-US" dirty="0"/>
              <a:t> to repair/reinforce OR look for a new facility.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Bold vs normal typeface for second part of </a:t>
            </a:r>
            <a:r>
              <a:rPr lang="en-US" dirty="0" err="1"/>
              <a:t>JSE</a:t>
            </a:r>
            <a:r>
              <a:rPr lang="en-US" dirty="0"/>
              <a:t> quote/recommendation? See previous slide.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Maybe change report dates to years only?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F2B62-F8A0-DB41-B97B-5D716D5991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72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ADD GROUND FLOOR &amp; 1</a:t>
            </a:r>
            <a:r>
              <a:rPr lang="en-US" baseline="30000" dirty="0"/>
              <a:t>st</a:t>
            </a:r>
            <a:r>
              <a:rPr lang="en-US" dirty="0"/>
              <a:t> FLOOR INFORMATION FROM BUILDING ASSESSMENT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Add photos from </a:t>
            </a:r>
            <a:r>
              <a:rPr lang="en-US" dirty="0" err="1"/>
              <a:t>JSE</a:t>
            </a:r>
            <a:r>
              <a:rPr lang="en-US" dirty="0"/>
              <a:t> report to support Ground &amp; 1</a:t>
            </a:r>
            <a:r>
              <a:rPr lang="en-US" baseline="30000" dirty="0"/>
              <a:t>st</a:t>
            </a:r>
            <a:r>
              <a:rPr lang="en-US" dirty="0"/>
              <a:t> Floor items denoted in slide(s).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Team Opinion(s): Determine readability and understanding of information expressed via Priority Levels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F2B62-F8A0-DB41-B97B-5D716D5991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4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ADD SECOND FLOOR &amp; ATTIC INFORMATION FROM BUILDING ASSESSMENT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Add photos from </a:t>
            </a:r>
            <a:r>
              <a:rPr lang="en-US" dirty="0" err="1"/>
              <a:t>JSE</a:t>
            </a:r>
            <a:r>
              <a:rPr lang="en-US" dirty="0"/>
              <a:t> report to support 2</a:t>
            </a:r>
            <a:r>
              <a:rPr lang="en-US" baseline="30000" dirty="0"/>
              <a:t>nd</a:t>
            </a:r>
            <a:r>
              <a:rPr lang="en-US" dirty="0"/>
              <a:t> Floor &amp; Attic items denoted in slide(s).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Team Opinion(s): Determine readability and understanding of information expressed via Priority Levels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F2B62-F8A0-DB41-B97B-5D716D5991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27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EA604D-8D42-BA48-73AF-5B2A9893B8E2}"/>
              </a:ext>
            </a:extLst>
          </p:cNvPr>
          <p:cNvSpPr/>
          <p:nvPr userDrawn="1"/>
        </p:nvSpPr>
        <p:spPr>
          <a:xfrm>
            <a:off x="-19879" y="498841"/>
            <a:ext cx="12314582" cy="276413"/>
          </a:xfrm>
          <a:prstGeom prst="rect">
            <a:avLst/>
          </a:prstGeom>
          <a:solidFill>
            <a:srgbClr val="80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809595"/>
                </a:solidFill>
              </a:ln>
              <a:solidFill>
                <a:srgbClr val="809595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99605B-2A65-601C-AAC9-E2F87DED7814}"/>
              </a:ext>
            </a:extLst>
          </p:cNvPr>
          <p:cNvSpPr/>
          <p:nvPr userDrawn="1"/>
        </p:nvSpPr>
        <p:spPr>
          <a:xfrm>
            <a:off x="-19879" y="0"/>
            <a:ext cx="12314583" cy="661949"/>
          </a:xfrm>
          <a:prstGeom prst="rect">
            <a:avLst/>
          </a:prstGeom>
          <a:solidFill>
            <a:srgbClr val="1B2935"/>
          </a:solidFill>
          <a:ln>
            <a:solidFill>
              <a:srgbClr val="1B29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6FD89C-EF3F-167E-929A-0014782A14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37913" y="101175"/>
            <a:ext cx="1860961" cy="51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16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F42E174-7645-FAAB-DB94-ECC71EB754D1}"/>
              </a:ext>
            </a:extLst>
          </p:cNvPr>
          <p:cNvSpPr/>
          <p:nvPr userDrawn="1"/>
        </p:nvSpPr>
        <p:spPr>
          <a:xfrm>
            <a:off x="568960" y="0"/>
            <a:ext cx="11623040" cy="6858000"/>
          </a:xfrm>
          <a:prstGeom prst="rect">
            <a:avLst/>
          </a:prstGeom>
          <a:solidFill>
            <a:srgbClr val="1B2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D757326-8DBE-AFF9-ACAC-D6F66B9AE882}"/>
              </a:ext>
            </a:extLst>
          </p:cNvPr>
          <p:cNvCxnSpPr>
            <a:cxnSpLocks/>
          </p:cNvCxnSpPr>
          <p:nvPr userDrawn="1"/>
        </p:nvCxnSpPr>
        <p:spPr>
          <a:xfrm>
            <a:off x="1852589" y="2173309"/>
            <a:ext cx="0" cy="2104794"/>
          </a:xfrm>
          <a:prstGeom prst="line">
            <a:avLst/>
          </a:prstGeom>
          <a:ln w="38100">
            <a:solidFill>
              <a:srgbClr val="DAD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BB1F8E7-0362-098F-0728-E3424DD77A61}"/>
              </a:ext>
            </a:extLst>
          </p:cNvPr>
          <p:cNvSpPr/>
          <p:nvPr userDrawn="1"/>
        </p:nvSpPr>
        <p:spPr>
          <a:xfrm>
            <a:off x="0" y="-1"/>
            <a:ext cx="656342" cy="6858001"/>
          </a:xfrm>
          <a:prstGeom prst="rect">
            <a:avLst/>
          </a:prstGeom>
          <a:solidFill>
            <a:srgbClr val="809595"/>
          </a:solidFill>
          <a:ln>
            <a:solidFill>
              <a:srgbClr val="809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809595"/>
                </a:solidFill>
              </a:ln>
              <a:solidFill>
                <a:srgbClr val="8095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359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82F4A-F78B-DA4E-9F8F-02EDBE8DF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E9650-F75C-DB45-9C69-90B3EAC8D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9D427-215C-B64A-9768-416658AF8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82DB5-5D05-0940-BDCF-804162C244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6AEBA8-3A2D-FF46-90D7-CE2352F780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A332D5-C115-5C40-98B0-BB58CA7F9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8304-C396-064F-8074-3A650EC5BAEA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0F38D8-76E6-2745-AD36-78461E022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3165C9-6DF8-BF43-A848-D1FF7CBD7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A5345D-2CE9-ED49-80C9-0354E851D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26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E76A1-FA6F-F74C-A3B5-EC05BCEDC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5E6569-01BC-014D-9B2C-928315102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8304-C396-064F-8074-3A650EC5BAEA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ACD59C-AA35-9E4F-9201-7E6F9D009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334D0A-FBEF-9940-9029-5907D93EB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A5345D-2CE9-ED49-80C9-0354E851D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062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F7B2C5-C5C5-6B4F-A7FD-EC6A25BD1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8304-C396-064F-8074-3A650EC5BAEA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62C9BA-6C26-7147-AA26-86E1AF05D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1705E-D33B-8A49-8247-0957C21F7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A5345D-2CE9-ED49-80C9-0354E851D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47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79877-79DF-DB44-B15F-AA6845C37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E11F5-5AA8-0144-9927-02B34BAE2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332FE-FA78-3248-A35D-61DD8C2D5A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18B23B-0C78-D647-AFDF-09D6848E5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8304-C396-064F-8074-3A650EC5BAEA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378C39-0DDD-4F46-85EF-B904A8B1C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8DA0B0-C7BA-8E46-AFA1-43C62551A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A5345D-2CE9-ED49-80C9-0354E851D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1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D0F67-8954-5B40-A4C8-D97A91A10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D54BB4-B71F-5C40-86DE-5E83C54555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235ACE-2731-C740-81E4-9B4C408D61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EDDAD3-A9BB-4A42-BC40-7A164EA71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8304-C396-064F-8074-3A650EC5BAEA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15DD22-BB74-8848-9A8F-625613436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AF2ECF-2CBA-F340-9260-3499C3744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A5345D-2CE9-ED49-80C9-0354E851D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425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250E1-FE07-0849-AA05-771D054D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D422ED-B539-7C48-B2AC-7C26474B3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5789A-A015-4D4D-8732-1E7D6548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8304-C396-064F-8074-3A650EC5BAEA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1B6B2-E820-CA41-A9E6-87E5A0ADC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0DF72-6CE9-E349-8FFA-C59524A43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A5345D-2CE9-ED49-80C9-0354E851D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7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761E43-9B0D-3C4E-87BA-07CF45E2EF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5BC56-616A-974F-8D11-82D5ABA791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1E1F6-B69B-5947-B587-FF83C36CB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8304-C396-064F-8074-3A650EC5BAEA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75405-13BB-D04F-AA72-ED2D8E9EA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01D5B-1CFD-7144-A4F1-A3E0DAEF4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A5345D-2CE9-ED49-80C9-0354E851D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23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EA604D-8D42-BA48-73AF-5B2A9893B8E2}"/>
              </a:ext>
            </a:extLst>
          </p:cNvPr>
          <p:cNvSpPr/>
          <p:nvPr userDrawn="1"/>
        </p:nvSpPr>
        <p:spPr>
          <a:xfrm>
            <a:off x="-19879" y="498841"/>
            <a:ext cx="12314582" cy="276413"/>
          </a:xfrm>
          <a:prstGeom prst="rect">
            <a:avLst/>
          </a:prstGeom>
          <a:solidFill>
            <a:srgbClr val="80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809595"/>
                </a:solidFill>
              </a:ln>
              <a:solidFill>
                <a:srgbClr val="809595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99605B-2A65-601C-AAC9-E2F87DED7814}"/>
              </a:ext>
            </a:extLst>
          </p:cNvPr>
          <p:cNvSpPr/>
          <p:nvPr userDrawn="1"/>
        </p:nvSpPr>
        <p:spPr>
          <a:xfrm>
            <a:off x="-19879" y="0"/>
            <a:ext cx="12314583" cy="661949"/>
          </a:xfrm>
          <a:prstGeom prst="rect">
            <a:avLst/>
          </a:prstGeom>
          <a:solidFill>
            <a:srgbClr val="1B2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947D083-E07A-CA7A-D2E9-D667383FC6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8156" y="6133481"/>
            <a:ext cx="1915581" cy="52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4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E3EB40-9EF1-EEEC-8679-09F812568E89}"/>
              </a:ext>
            </a:extLst>
          </p:cNvPr>
          <p:cNvSpPr/>
          <p:nvPr userDrawn="1"/>
        </p:nvSpPr>
        <p:spPr>
          <a:xfrm>
            <a:off x="0" y="6087660"/>
            <a:ext cx="12314582" cy="276413"/>
          </a:xfrm>
          <a:prstGeom prst="rect">
            <a:avLst/>
          </a:prstGeom>
          <a:solidFill>
            <a:srgbClr val="80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809595"/>
                </a:solidFill>
              </a:ln>
              <a:solidFill>
                <a:srgbClr val="809595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99605B-2A65-601C-AAC9-E2F87DED7814}"/>
              </a:ext>
            </a:extLst>
          </p:cNvPr>
          <p:cNvSpPr/>
          <p:nvPr userDrawn="1"/>
        </p:nvSpPr>
        <p:spPr>
          <a:xfrm>
            <a:off x="0" y="6196050"/>
            <a:ext cx="12294704" cy="661949"/>
          </a:xfrm>
          <a:prstGeom prst="rect">
            <a:avLst/>
          </a:prstGeom>
          <a:solidFill>
            <a:srgbClr val="1B2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6FD89C-EF3F-167E-929A-0014782A14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27973" y="6268558"/>
            <a:ext cx="1860961" cy="51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46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F689D3-99B8-D274-98C1-B13983E29068}"/>
              </a:ext>
            </a:extLst>
          </p:cNvPr>
          <p:cNvSpPr/>
          <p:nvPr userDrawn="1"/>
        </p:nvSpPr>
        <p:spPr>
          <a:xfrm>
            <a:off x="921609" y="-1"/>
            <a:ext cx="656342" cy="6858001"/>
          </a:xfrm>
          <a:prstGeom prst="rect">
            <a:avLst/>
          </a:prstGeom>
          <a:solidFill>
            <a:srgbClr val="80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809595"/>
                </a:solidFill>
              </a:ln>
              <a:solidFill>
                <a:srgbClr val="809595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C865CE-C889-500D-E10B-30462B36CB81}"/>
              </a:ext>
            </a:extLst>
          </p:cNvPr>
          <p:cNvSpPr/>
          <p:nvPr userDrawn="1"/>
        </p:nvSpPr>
        <p:spPr>
          <a:xfrm>
            <a:off x="0" y="0"/>
            <a:ext cx="1391478" cy="6858000"/>
          </a:xfrm>
          <a:prstGeom prst="rect">
            <a:avLst/>
          </a:prstGeom>
          <a:solidFill>
            <a:srgbClr val="1B2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809595"/>
                </a:solidFill>
              </a:ln>
              <a:solidFill>
                <a:srgbClr val="809595"/>
              </a:solidFill>
            </a:endParaRP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21BB4DC-557B-133E-AAD0-0260878F61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8156" y="6133481"/>
            <a:ext cx="1915581" cy="52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6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F689D3-99B8-D274-98C1-B13983E29068}"/>
              </a:ext>
            </a:extLst>
          </p:cNvPr>
          <p:cNvSpPr/>
          <p:nvPr userDrawn="1"/>
        </p:nvSpPr>
        <p:spPr>
          <a:xfrm>
            <a:off x="921609" y="-1"/>
            <a:ext cx="656342" cy="6858001"/>
          </a:xfrm>
          <a:prstGeom prst="rect">
            <a:avLst/>
          </a:prstGeom>
          <a:solidFill>
            <a:srgbClr val="809595"/>
          </a:solidFill>
          <a:ln>
            <a:solidFill>
              <a:srgbClr val="809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809595"/>
                </a:solidFill>
              </a:ln>
              <a:solidFill>
                <a:srgbClr val="809595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C865CE-C889-500D-E10B-30462B36CB81}"/>
              </a:ext>
            </a:extLst>
          </p:cNvPr>
          <p:cNvSpPr/>
          <p:nvPr userDrawn="1"/>
        </p:nvSpPr>
        <p:spPr>
          <a:xfrm>
            <a:off x="0" y="0"/>
            <a:ext cx="1391478" cy="6858000"/>
          </a:xfrm>
          <a:prstGeom prst="rect">
            <a:avLst/>
          </a:prstGeom>
          <a:solidFill>
            <a:srgbClr val="1B2935"/>
          </a:solidFill>
          <a:ln>
            <a:solidFill>
              <a:srgbClr val="809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809595"/>
                </a:solidFill>
              </a:ln>
              <a:solidFill>
                <a:srgbClr val="809595"/>
              </a:solidFill>
            </a:endParaRP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C9E735-1EAA-FD47-F492-F7EB89D613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8156" y="6133481"/>
            <a:ext cx="1915581" cy="52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63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F689D3-99B8-D274-98C1-B13983E29068}"/>
              </a:ext>
            </a:extLst>
          </p:cNvPr>
          <p:cNvSpPr/>
          <p:nvPr userDrawn="1"/>
        </p:nvSpPr>
        <p:spPr>
          <a:xfrm>
            <a:off x="3693983" y="-2"/>
            <a:ext cx="656342" cy="6858001"/>
          </a:xfrm>
          <a:prstGeom prst="rect">
            <a:avLst/>
          </a:prstGeom>
          <a:solidFill>
            <a:srgbClr val="809595"/>
          </a:solidFill>
          <a:ln>
            <a:solidFill>
              <a:srgbClr val="809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809595"/>
                </a:solidFill>
              </a:ln>
              <a:solidFill>
                <a:srgbClr val="809595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C865CE-C889-500D-E10B-30462B36CB81}"/>
              </a:ext>
            </a:extLst>
          </p:cNvPr>
          <p:cNvSpPr/>
          <p:nvPr userDrawn="1"/>
        </p:nvSpPr>
        <p:spPr>
          <a:xfrm>
            <a:off x="0" y="0"/>
            <a:ext cx="4134678" cy="6858000"/>
          </a:xfrm>
          <a:prstGeom prst="rect">
            <a:avLst/>
          </a:prstGeom>
          <a:solidFill>
            <a:srgbClr val="1B2935"/>
          </a:solidFill>
          <a:ln>
            <a:solidFill>
              <a:srgbClr val="809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809595"/>
                </a:solidFill>
              </a:ln>
              <a:solidFill>
                <a:srgbClr val="809595"/>
              </a:solidFill>
            </a:endParaRP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7E04A53-F107-3A90-F562-63492E22CC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8156" y="6133481"/>
            <a:ext cx="1915581" cy="52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55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F689D3-99B8-D274-98C1-B13983E29068}"/>
              </a:ext>
            </a:extLst>
          </p:cNvPr>
          <p:cNvSpPr/>
          <p:nvPr userDrawn="1"/>
        </p:nvSpPr>
        <p:spPr>
          <a:xfrm>
            <a:off x="3693983" y="-2"/>
            <a:ext cx="656342" cy="6858001"/>
          </a:xfrm>
          <a:prstGeom prst="rect">
            <a:avLst/>
          </a:prstGeom>
          <a:solidFill>
            <a:srgbClr val="809595"/>
          </a:solidFill>
          <a:ln>
            <a:solidFill>
              <a:srgbClr val="809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809595"/>
                </a:solidFill>
              </a:ln>
              <a:solidFill>
                <a:srgbClr val="809595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C865CE-C889-500D-E10B-30462B36CB81}"/>
              </a:ext>
            </a:extLst>
          </p:cNvPr>
          <p:cNvSpPr/>
          <p:nvPr userDrawn="1"/>
        </p:nvSpPr>
        <p:spPr>
          <a:xfrm>
            <a:off x="0" y="0"/>
            <a:ext cx="4134678" cy="6858000"/>
          </a:xfrm>
          <a:prstGeom prst="rect">
            <a:avLst/>
          </a:prstGeom>
          <a:solidFill>
            <a:srgbClr val="1B2935"/>
          </a:solidFill>
          <a:ln>
            <a:solidFill>
              <a:srgbClr val="809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809595"/>
                </a:solidFill>
              </a:ln>
              <a:solidFill>
                <a:srgbClr val="80959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2F33D0-1332-8230-1205-90AE37DC9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2780" y="6122503"/>
            <a:ext cx="1997390" cy="55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8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F42E174-7645-FAAB-DB94-ECC71EB754D1}"/>
              </a:ext>
            </a:extLst>
          </p:cNvPr>
          <p:cNvSpPr/>
          <p:nvPr userDrawn="1"/>
        </p:nvSpPr>
        <p:spPr>
          <a:xfrm>
            <a:off x="-89210" y="0"/>
            <a:ext cx="12444761" cy="6980662"/>
          </a:xfrm>
          <a:prstGeom prst="rect">
            <a:avLst/>
          </a:prstGeom>
          <a:solidFill>
            <a:srgbClr val="80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D757326-8DBE-AFF9-ACAC-D6F66B9AE882}"/>
              </a:ext>
            </a:extLst>
          </p:cNvPr>
          <p:cNvCxnSpPr>
            <a:cxnSpLocks/>
          </p:cNvCxnSpPr>
          <p:nvPr userDrawn="1"/>
        </p:nvCxnSpPr>
        <p:spPr>
          <a:xfrm>
            <a:off x="4207417" y="1982750"/>
            <a:ext cx="0" cy="3376650"/>
          </a:xfrm>
          <a:prstGeom prst="line">
            <a:avLst/>
          </a:prstGeom>
          <a:ln w="38100">
            <a:solidFill>
              <a:srgbClr val="DAD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84933EC4-AF5B-E27C-65B9-9089EB660C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10908" y="200722"/>
            <a:ext cx="2728331" cy="75787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250CE4D-1FE8-8B69-00B1-F7CB7120385C}"/>
              </a:ext>
            </a:extLst>
          </p:cNvPr>
          <p:cNvSpPr/>
          <p:nvPr userDrawn="1"/>
        </p:nvSpPr>
        <p:spPr>
          <a:xfrm>
            <a:off x="-863600" y="0"/>
            <a:ext cx="4469234" cy="6858000"/>
          </a:xfrm>
          <a:prstGeom prst="rect">
            <a:avLst/>
          </a:prstGeom>
          <a:solidFill>
            <a:srgbClr val="1B2935"/>
          </a:solidFill>
          <a:ln>
            <a:solidFill>
              <a:srgbClr val="809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809595"/>
                </a:solidFill>
              </a:ln>
              <a:solidFill>
                <a:srgbClr val="8095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42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D757326-8DBE-AFF9-ACAC-D6F66B9AE882}"/>
              </a:ext>
            </a:extLst>
          </p:cNvPr>
          <p:cNvCxnSpPr>
            <a:cxnSpLocks/>
          </p:cNvCxnSpPr>
          <p:nvPr userDrawn="1"/>
        </p:nvCxnSpPr>
        <p:spPr>
          <a:xfrm>
            <a:off x="4207417" y="1982750"/>
            <a:ext cx="0" cy="3376650"/>
          </a:xfrm>
          <a:prstGeom prst="line">
            <a:avLst/>
          </a:prstGeom>
          <a:ln w="101600">
            <a:solidFill>
              <a:srgbClr val="B8C7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B250CE4D-1FE8-8B69-00B1-F7CB7120385C}"/>
              </a:ext>
            </a:extLst>
          </p:cNvPr>
          <p:cNvSpPr/>
          <p:nvPr userDrawn="1"/>
        </p:nvSpPr>
        <p:spPr>
          <a:xfrm>
            <a:off x="-863600" y="0"/>
            <a:ext cx="4469234" cy="6858000"/>
          </a:xfrm>
          <a:prstGeom prst="rect">
            <a:avLst/>
          </a:prstGeom>
          <a:solidFill>
            <a:srgbClr val="1B2935"/>
          </a:solidFill>
          <a:ln>
            <a:solidFill>
              <a:srgbClr val="809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809595"/>
                </a:solidFill>
              </a:ln>
              <a:solidFill>
                <a:srgbClr val="809595"/>
              </a:solidFill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C413CD2-16EA-4288-BDD1-E621665E3C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8156" y="6133481"/>
            <a:ext cx="1915581" cy="52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13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7772CF-7575-A948-92B9-A6C2EEDF4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ABDE2A-AAA5-E34B-A4CC-F9DE0FEC8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75C5E-791B-B549-8315-470A22BE47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68304-C396-064F-8074-3A650EC5BAEA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2BE60-5887-5E46-AA7C-2BF2CB17E3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F650E-339A-B040-8F1D-4A20896603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5345D-2CE9-ED49-80C9-0354E851D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24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0" r:id="rId2"/>
    <p:sldLayoutId id="2147483666" r:id="rId3"/>
    <p:sldLayoutId id="2147483668" r:id="rId4"/>
    <p:sldLayoutId id="2147483669" r:id="rId5"/>
    <p:sldLayoutId id="2147483667" r:id="rId6"/>
    <p:sldLayoutId id="2147483662" r:id="rId7"/>
    <p:sldLayoutId id="2147483652" r:id="rId8"/>
    <p:sldLayoutId id="2147483665" r:id="rId9"/>
    <p:sldLayoutId id="2147483664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customXml" Target="../ink/ink2.xm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customXml" Target="../ink/ink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Town Hall, Brimfield, MA">
            <a:extLst>
              <a:ext uri="{FF2B5EF4-FFF2-40B4-BE49-F238E27FC236}">
                <a16:creationId xmlns:a16="http://schemas.microsoft.com/office/drawing/2014/main" id="{ECE72684-4291-C30F-1EC3-910C70B742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8" b="40011"/>
          <a:stretch/>
        </p:blipFill>
        <p:spPr bwMode="auto">
          <a:xfrm>
            <a:off x="0" y="1"/>
            <a:ext cx="12244895" cy="509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354BB1-FAD5-3878-31BF-FB158352BD29}"/>
              </a:ext>
            </a:extLst>
          </p:cNvPr>
          <p:cNvSpPr txBox="1"/>
          <p:nvPr/>
        </p:nvSpPr>
        <p:spPr>
          <a:xfrm>
            <a:off x="-52897" y="5023622"/>
            <a:ext cx="12518508" cy="150754"/>
          </a:xfrm>
          <a:prstGeom prst="rect">
            <a:avLst/>
          </a:prstGeom>
          <a:solidFill>
            <a:srgbClr val="BA4969"/>
          </a:solidFill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endParaRPr lang="en-US" sz="1200" kern="120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8E2F1C-2CAA-A06C-6BD1-DC8C3974646D}"/>
              </a:ext>
            </a:extLst>
          </p:cNvPr>
          <p:cNvSpPr/>
          <p:nvPr/>
        </p:nvSpPr>
        <p:spPr>
          <a:xfrm>
            <a:off x="-122124" y="2542794"/>
            <a:ext cx="12656963" cy="1980425"/>
          </a:xfrm>
          <a:prstGeom prst="rect">
            <a:avLst/>
          </a:prstGeom>
          <a:solidFill>
            <a:srgbClr val="25282A">
              <a:alpha val="4956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E7F430-E250-B3F5-A7E3-64794CFBBCA0}"/>
              </a:ext>
            </a:extLst>
          </p:cNvPr>
          <p:cNvSpPr txBox="1">
            <a:spLocks/>
          </p:cNvSpPr>
          <p:nvPr/>
        </p:nvSpPr>
        <p:spPr>
          <a:xfrm>
            <a:off x="754698" y="2690740"/>
            <a:ext cx="9565028" cy="170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800"/>
              </a:spcAft>
            </a:pPr>
            <a:r>
              <a:rPr lang="en-US" sz="2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TOWN OF BRIMFIELD</a:t>
            </a:r>
          </a:p>
          <a:p>
            <a:pPr>
              <a:spcAft>
                <a:spcPts val="800"/>
              </a:spcAft>
            </a:pPr>
            <a:r>
              <a:rPr lang="en-US" sz="22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TOWN HALL OFFICES PROJECT</a:t>
            </a:r>
          </a:p>
          <a:p>
            <a:pPr>
              <a:spcAft>
                <a:spcPts val="800"/>
              </a:spcAft>
            </a:pPr>
            <a:r>
              <a:rPr lang="en-US" sz="22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Information Sessions Presentation </a:t>
            </a:r>
          </a:p>
          <a:p>
            <a:pPr>
              <a:spcAft>
                <a:spcPts val="800"/>
              </a:spcAft>
            </a:pPr>
            <a:r>
              <a:rPr lang="en-US" sz="2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March 25 and April 1, 2024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48D6E1-A20A-C643-D5B0-AEB7C5B67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053" y="5460857"/>
            <a:ext cx="3046249" cy="835603"/>
          </a:xfrm>
          <a:prstGeom prst="rect">
            <a:avLst/>
          </a:prstGeom>
        </p:spPr>
      </p:pic>
      <p:pic>
        <p:nvPicPr>
          <p:cNvPr id="11" name="Picture 10" descr="A black and green sign&#10;&#10;Description automatically generated">
            <a:extLst>
              <a:ext uri="{FF2B5EF4-FFF2-40B4-BE49-F238E27FC236}">
                <a16:creationId xmlns:a16="http://schemas.microsoft.com/office/drawing/2014/main" id="{96AC736C-1487-88F3-93D5-A9BF19B014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698" y="5460857"/>
            <a:ext cx="2629633" cy="83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8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C99F23-1E9B-BC42-B58D-4FDF8F99877F}"/>
              </a:ext>
            </a:extLst>
          </p:cNvPr>
          <p:cNvSpPr txBox="1"/>
          <p:nvPr/>
        </p:nvSpPr>
        <p:spPr>
          <a:xfrm>
            <a:off x="63059" y="0"/>
            <a:ext cx="7402453" cy="64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PAST STUDIES SUMMARY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Segoe UI Semilight" panose="020B0402040204020203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0D9388A-ED2B-91EB-DE27-B3387A853B82}"/>
              </a:ext>
            </a:extLst>
          </p:cNvPr>
          <p:cNvGrpSpPr/>
          <p:nvPr/>
        </p:nvGrpSpPr>
        <p:grpSpPr>
          <a:xfrm>
            <a:off x="6690512" y="1433406"/>
            <a:ext cx="391886" cy="391890"/>
            <a:chOff x="1458913" y="785813"/>
            <a:chExt cx="285750" cy="285751"/>
          </a:xfrm>
          <a:solidFill>
            <a:schemeClr val="bg1"/>
          </a:solidFill>
        </p:grpSpPr>
        <p:sp>
          <p:nvSpPr>
            <p:cNvPr id="23" name="Freeform 186">
              <a:extLst>
                <a:ext uri="{FF2B5EF4-FFF2-40B4-BE49-F238E27FC236}">
                  <a16:creationId xmlns:a16="http://schemas.microsoft.com/office/drawing/2014/main" id="{656FD926-9023-543C-8EE8-E3B1776F9D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1475" y="944563"/>
              <a:ext cx="46038" cy="46038"/>
            </a:xfrm>
            <a:custGeom>
              <a:avLst/>
              <a:gdLst>
                <a:gd name="T0" fmla="*/ 65 w 145"/>
                <a:gd name="T1" fmla="*/ 114 h 145"/>
                <a:gd name="T2" fmla="*/ 50 w 145"/>
                <a:gd name="T3" fmla="*/ 107 h 145"/>
                <a:gd name="T4" fmla="*/ 38 w 145"/>
                <a:gd name="T5" fmla="*/ 96 h 145"/>
                <a:gd name="T6" fmla="*/ 32 w 145"/>
                <a:gd name="T7" fmla="*/ 81 h 145"/>
                <a:gd name="T8" fmla="*/ 32 w 145"/>
                <a:gd name="T9" fmla="*/ 63 h 145"/>
                <a:gd name="T10" fmla="*/ 38 w 145"/>
                <a:gd name="T11" fmla="*/ 48 h 145"/>
                <a:gd name="T12" fmla="*/ 50 w 145"/>
                <a:gd name="T13" fmla="*/ 38 h 145"/>
                <a:gd name="T14" fmla="*/ 65 w 145"/>
                <a:gd name="T15" fmla="*/ 31 h 145"/>
                <a:gd name="T16" fmla="*/ 82 w 145"/>
                <a:gd name="T17" fmla="*/ 31 h 145"/>
                <a:gd name="T18" fmla="*/ 97 w 145"/>
                <a:gd name="T19" fmla="*/ 38 h 145"/>
                <a:gd name="T20" fmla="*/ 109 w 145"/>
                <a:gd name="T21" fmla="*/ 48 h 145"/>
                <a:gd name="T22" fmla="*/ 114 w 145"/>
                <a:gd name="T23" fmla="*/ 63 h 145"/>
                <a:gd name="T24" fmla="*/ 114 w 145"/>
                <a:gd name="T25" fmla="*/ 81 h 145"/>
                <a:gd name="T26" fmla="*/ 109 w 145"/>
                <a:gd name="T27" fmla="*/ 96 h 145"/>
                <a:gd name="T28" fmla="*/ 97 w 145"/>
                <a:gd name="T29" fmla="*/ 107 h 145"/>
                <a:gd name="T30" fmla="*/ 82 w 145"/>
                <a:gd name="T31" fmla="*/ 114 h 145"/>
                <a:gd name="T32" fmla="*/ 73 w 145"/>
                <a:gd name="T33" fmla="*/ 115 h 145"/>
                <a:gd name="T34" fmla="*/ 66 w 145"/>
                <a:gd name="T35" fmla="*/ 0 h 145"/>
                <a:gd name="T36" fmla="*/ 52 w 145"/>
                <a:gd name="T37" fmla="*/ 4 h 145"/>
                <a:gd name="T38" fmla="*/ 39 w 145"/>
                <a:gd name="T39" fmla="*/ 9 h 145"/>
                <a:gd name="T40" fmla="*/ 27 w 145"/>
                <a:gd name="T41" fmla="*/ 16 h 145"/>
                <a:gd name="T42" fmla="*/ 18 w 145"/>
                <a:gd name="T43" fmla="*/ 26 h 145"/>
                <a:gd name="T44" fmla="*/ 10 w 145"/>
                <a:gd name="T45" fmla="*/ 38 h 145"/>
                <a:gd name="T46" fmla="*/ 5 w 145"/>
                <a:gd name="T47" fmla="*/ 51 h 145"/>
                <a:gd name="T48" fmla="*/ 2 w 145"/>
                <a:gd name="T49" fmla="*/ 65 h 145"/>
                <a:gd name="T50" fmla="*/ 2 w 145"/>
                <a:gd name="T51" fmla="*/ 80 h 145"/>
                <a:gd name="T52" fmla="*/ 5 w 145"/>
                <a:gd name="T53" fmla="*/ 93 h 145"/>
                <a:gd name="T54" fmla="*/ 10 w 145"/>
                <a:gd name="T55" fmla="*/ 106 h 145"/>
                <a:gd name="T56" fmla="*/ 18 w 145"/>
                <a:gd name="T57" fmla="*/ 118 h 145"/>
                <a:gd name="T58" fmla="*/ 27 w 145"/>
                <a:gd name="T59" fmla="*/ 128 h 145"/>
                <a:gd name="T60" fmla="*/ 39 w 145"/>
                <a:gd name="T61" fmla="*/ 136 h 145"/>
                <a:gd name="T62" fmla="*/ 52 w 145"/>
                <a:gd name="T63" fmla="*/ 142 h 145"/>
                <a:gd name="T64" fmla="*/ 66 w 145"/>
                <a:gd name="T65" fmla="*/ 144 h 145"/>
                <a:gd name="T66" fmla="*/ 81 w 145"/>
                <a:gd name="T67" fmla="*/ 144 h 145"/>
                <a:gd name="T68" fmla="*/ 95 w 145"/>
                <a:gd name="T69" fmla="*/ 142 h 145"/>
                <a:gd name="T70" fmla="*/ 107 w 145"/>
                <a:gd name="T71" fmla="*/ 136 h 145"/>
                <a:gd name="T72" fmla="*/ 119 w 145"/>
                <a:gd name="T73" fmla="*/ 128 h 145"/>
                <a:gd name="T74" fmla="*/ 129 w 145"/>
                <a:gd name="T75" fmla="*/ 118 h 145"/>
                <a:gd name="T76" fmla="*/ 136 w 145"/>
                <a:gd name="T77" fmla="*/ 106 h 145"/>
                <a:gd name="T78" fmla="*/ 142 w 145"/>
                <a:gd name="T79" fmla="*/ 93 h 145"/>
                <a:gd name="T80" fmla="*/ 145 w 145"/>
                <a:gd name="T81" fmla="*/ 80 h 145"/>
                <a:gd name="T82" fmla="*/ 145 w 145"/>
                <a:gd name="T83" fmla="*/ 65 h 145"/>
                <a:gd name="T84" fmla="*/ 142 w 145"/>
                <a:gd name="T85" fmla="*/ 51 h 145"/>
                <a:gd name="T86" fmla="*/ 136 w 145"/>
                <a:gd name="T87" fmla="*/ 38 h 145"/>
                <a:gd name="T88" fmla="*/ 129 w 145"/>
                <a:gd name="T89" fmla="*/ 26 h 145"/>
                <a:gd name="T90" fmla="*/ 119 w 145"/>
                <a:gd name="T91" fmla="*/ 16 h 145"/>
                <a:gd name="T92" fmla="*/ 107 w 145"/>
                <a:gd name="T93" fmla="*/ 9 h 145"/>
                <a:gd name="T94" fmla="*/ 95 w 145"/>
                <a:gd name="T95" fmla="*/ 4 h 145"/>
                <a:gd name="T96" fmla="*/ 81 w 145"/>
                <a:gd name="T97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5" h="145">
                  <a:moveTo>
                    <a:pt x="73" y="115"/>
                  </a:moveTo>
                  <a:lnTo>
                    <a:pt x="65" y="114"/>
                  </a:lnTo>
                  <a:lnTo>
                    <a:pt x="57" y="112"/>
                  </a:lnTo>
                  <a:lnTo>
                    <a:pt x="50" y="107"/>
                  </a:lnTo>
                  <a:lnTo>
                    <a:pt x="43" y="102"/>
                  </a:lnTo>
                  <a:lnTo>
                    <a:pt x="38" y="96"/>
                  </a:lnTo>
                  <a:lnTo>
                    <a:pt x="35" y="89"/>
                  </a:lnTo>
                  <a:lnTo>
                    <a:pt x="32" y="81"/>
                  </a:lnTo>
                  <a:lnTo>
                    <a:pt x="32" y="72"/>
                  </a:lnTo>
                  <a:lnTo>
                    <a:pt x="32" y="63"/>
                  </a:lnTo>
                  <a:lnTo>
                    <a:pt x="35" y="56"/>
                  </a:lnTo>
                  <a:lnTo>
                    <a:pt x="38" y="48"/>
                  </a:lnTo>
                  <a:lnTo>
                    <a:pt x="43" y="42"/>
                  </a:lnTo>
                  <a:lnTo>
                    <a:pt x="50" y="38"/>
                  </a:lnTo>
                  <a:lnTo>
                    <a:pt x="57" y="33"/>
                  </a:lnTo>
                  <a:lnTo>
                    <a:pt x="65" y="31"/>
                  </a:lnTo>
                  <a:lnTo>
                    <a:pt x="73" y="30"/>
                  </a:lnTo>
                  <a:lnTo>
                    <a:pt x="82" y="31"/>
                  </a:lnTo>
                  <a:lnTo>
                    <a:pt x="89" y="33"/>
                  </a:lnTo>
                  <a:lnTo>
                    <a:pt x="97" y="38"/>
                  </a:lnTo>
                  <a:lnTo>
                    <a:pt x="103" y="42"/>
                  </a:lnTo>
                  <a:lnTo>
                    <a:pt x="109" y="48"/>
                  </a:lnTo>
                  <a:lnTo>
                    <a:pt x="112" y="56"/>
                  </a:lnTo>
                  <a:lnTo>
                    <a:pt x="114" y="63"/>
                  </a:lnTo>
                  <a:lnTo>
                    <a:pt x="115" y="72"/>
                  </a:lnTo>
                  <a:lnTo>
                    <a:pt x="114" y="81"/>
                  </a:lnTo>
                  <a:lnTo>
                    <a:pt x="112" y="89"/>
                  </a:lnTo>
                  <a:lnTo>
                    <a:pt x="109" y="96"/>
                  </a:lnTo>
                  <a:lnTo>
                    <a:pt x="103" y="102"/>
                  </a:lnTo>
                  <a:lnTo>
                    <a:pt x="97" y="107"/>
                  </a:lnTo>
                  <a:lnTo>
                    <a:pt x="89" y="112"/>
                  </a:lnTo>
                  <a:lnTo>
                    <a:pt x="82" y="114"/>
                  </a:lnTo>
                  <a:lnTo>
                    <a:pt x="73" y="115"/>
                  </a:lnTo>
                  <a:lnTo>
                    <a:pt x="73" y="115"/>
                  </a:lnTo>
                  <a:close/>
                  <a:moveTo>
                    <a:pt x="73" y="0"/>
                  </a:moveTo>
                  <a:lnTo>
                    <a:pt x="66" y="0"/>
                  </a:lnTo>
                  <a:lnTo>
                    <a:pt x="58" y="1"/>
                  </a:lnTo>
                  <a:lnTo>
                    <a:pt x="52" y="4"/>
                  </a:lnTo>
                  <a:lnTo>
                    <a:pt x="45" y="6"/>
                  </a:lnTo>
                  <a:lnTo>
                    <a:pt x="39" y="9"/>
                  </a:lnTo>
                  <a:lnTo>
                    <a:pt x="33" y="12"/>
                  </a:lnTo>
                  <a:lnTo>
                    <a:pt x="27" y="16"/>
                  </a:lnTo>
                  <a:lnTo>
                    <a:pt x="22" y="22"/>
                  </a:lnTo>
                  <a:lnTo>
                    <a:pt x="18" y="26"/>
                  </a:lnTo>
                  <a:lnTo>
                    <a:pt x="13" y="32"/>
                  </a:lnTo>
                  <a:lnTo>
                    <a:pt x="10" y="38"/>
                  </a:lnTo>
                  <a:lnTo>
                    <a:pt x="7" y="44"/>
                  </a:lnTo>
                  <a:lnTo>
                    <a:pt x="5" y="51"/>
                  </a:lnTo>
                  <a:lnTo>
                    <a:pt x="3" y="58"/>
                  </a:lnTo>
                  <a:lnTo>
                    <a:pt x="2" y="65"/>
                  </a:lnTo>
                  <a:lnTo>
                    <a:pt x="0" y="72"/>
                  </a:lnTo>
                  <a:lnTo>
                    <a:pt x="2" y="80"/>
                  </a:lnTo>
                  <a:lnTo>
                    <a:pt x="3" y="87"/>
                  </a:lnTo>
                  <a:lnTo>
                    <a:pt x="5" y="93"/>
                  </a:lnTo>
                  <a:lnTo>
                    <a:pt x="7" y="100"/>
                  </a:lnTo>
                  <a:lnTo>
                    <a:pt x="10" y="106"/>
                  </a:lnTo>
                  <a:lnTo>
                    <a:pt x="13" y="113"/>
                  </a:lnTo>
                  <a:lnTo>
                    <a:pt x="18" y="118"/>
                  </a:lnTo>
                  <a:lnTo>
                    <a:pt x="22" y="123"/>
                  </a:lnTo>
                  <a:lnTo>
                    <a:pt x="27" y="128"/>
                  </a:lnTo>
                  <a:lnTo>
                    <a:pt x="33" y="132"/>
                  </a:lnTo>
                  <a:lnTo>
                    <a:pt x="39" y="136"/>
                  </a:lnTo>
                  <a:lnTo>
                    <a:pt x="45" y="138"/>
                  </a:lnTo>
                  <a:lnTo>
                    <a:pt x="52" y="142"/>
                  </a:lnTo>
                  <a:lnTo>
                    <a:pt x="58" y="143"/>
                  </a:lnTo>
                  <a:lnTo>
                    <a:pt x="66" y="144"/>
                  </a:lnTo>
                  <a:lnTo>
                    <a:pt x="73" y="145"/>
                  </a:lnTo>
                  <a:lnTo>
                    <a:pt x="81" y="144"/>
                  </a:lnTo>
                  <a:lnTo>
                    <a:pt x="87" y="143"/>
                  </a:lnTo>
                  <a:lnTo>
                    <a:pt x="95" y="142"/>
                  </a:lnTo>
                  <a:lnTo>
                    <a:pt x="101" y="138"/>
                  </a:lnTo>
                  <a:lnTo>
                    <a:pt x="107" y="136"/>
                  </a:lnTo>
                  <a:lnTo>
                    <a:pt x="114" y="132"/>
                  </a:lnTo>
                  <a:lnTo>
                    <a:pt x="119" y="128"/>
                  </a:lnTo>
                  <a:lnTo>
                    <a:pt x="125" y="123"/>
                  </a:lnTo>
                  <a:lnTo>
                    <a:pt x="129" y="118"/>
                  </a:lnTo>
                  <a:lnTo>
                    <a:pt x="133" y="113"/>
                  </a:lnTo>
                  <a:lnTo>
                    <a:pt x="136" y="106"/>
                  </a:lnTo>
                  <a:lnTo>
                    <a:pt x="140" y="100"/>
                  </a:lnTo>
                  <a:lnTo>
                    <a:pt x="142" y="93"/>
                  </a:lnTo>
                  <a:lnTo>
                    <a:pt x="144" y="87"/>
                  </a:lnTo>
                  <a:lnTo>
                    <a:pt x="145" y="80"/>
                  </a:lnTo>
                  <a:lnTo>
                    <a:pt x="145" y="72"/>
                  </a:lnTo>
                  <a:lnTo>
                    <a:pt x="145" y="65"/>
                  </a:lnTo>
                  <a:lnTo>
                    <a:pt x="144" y="58"/>
                  </a:lnTo>
                  <a:lnTo>
                    <a:pt x="142" y="51"/>
                  </a:lnTo>
                  <a:lnTo>
                    <a:pt x="140" y="44"/>
                  </a:lnTo>
                  <a:lnTo>
                    <a:pt x="136" y="38"/>
                  </a:lnTo>
                  <a:lnTo>
                    <a:pt x="133" y="32"/>
                  </a:lnTo>
                  <a:lnTo>
                    <a:pt x="129" y="26"/>
                  </a:lnTo>
                  <a:lnTo>
                    <a:pt x="125" y="22"/>
                  </a:lnTo>
                  <a:lnTo>
                    <a:pt x="119" y="16"/>
                  </a:lnTo>
                  <a:lnTo>
                    <a:pt x="114" y="12"/>
                  </a:lnTo>
                  <a:lnTo>
                    <a:pt x="107" y="9"/>
                  </a:lnTo>
                  <a:lnTo>
                    <a:pt x="101" y="6"/>
                  </a:lnTo>
                  <a:lnTo>
                    <a:pt x="95" y="4"/>
                  </a:lnTo>
                  <a:lnTo>
                    <a:pt x="87" y="1"/>
                  </a:lnTo>
                  <a:lnTo>
                    <a:pt x="81" y="0"/>
                  </a:lnTo>
                  <a:lnTo>
                    <a:pt x="7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24" name="Freeform 187">
              <a:extLst>
                <a:ext uri="{FF2B5EF4-FFF2-40B4-BE49-F238E27FC236}">
                  <a16:creationId xmlns:a16="http://schemas.microsoft.com/office/drawing/2014/main" id="{F0EBA97D-A444-5B89-F08D-D9141FFCB1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08138" y="971551"/>
              <a:ext cx="23813" cy="23813"/>
            </a:xfrm>
            <a:custGeom>
              <a:avLst/>
              <a:gdLst>
                <a:gd name="T0" fmla="*/ 38 w 76"/>
                <a:gd name="T1" fmla="*/ 30 h 76"/>
                <a:gd name="T2" fmla="*/ 41 w 76"/>
                <a:gd name="T3" fmla="*/ 31 h 76"/>
                <a:gd name="T4" fmla="*/ 43 w 76"/>
                <a:gd name="T5" fmla="*/ 32 h 76"/>
                <a:gd name="T6" fmla="*/ 45 w 76"/>
                <a:gd name="T7" fmla="*/ 35 h 76"/>
                <a:gd name="T8" fmla="*/ 47 w 76"/>
                <a:gd name="T9" fmla="*/ 38 h 76"/>
                <a:gd name="T10" fmla="*/ 45 w 76"/>
                <a:gd name="T11" fmla="*/ 40 h 76"/>
                <a:gd name="T12" fmla="*/ 43 w 76"/>
                <a:gd name="T13" fmla="*/ 44 h 76"/>
                <a:gd name="T14" fmla="*/ 41 w 76"/>
                <a:gd name="T15" fmla="*/ 45 h 76"/>
                <a:gd name="T16" fmla="*/ 38 w 76"/>
                <a:gd name="T17" fmla="*/ 46 h 76"/>
                <a:gd name="T18" fmla="*/ 35 w 76"/>
                <a:gd name="T19" fmla="*/ 45 h 76"/>
                <a:gd name="T20" fmla="*/ 33 w 76"/>
                <a:gd name="T21" fmla="*/ 44 h 76"/>
                <a:gd name="T22" fmla="*/ 30 w 76"/>
                <a:gd name="T23" fmla="*/ 40 h 76"/>
                <a:gd name="T24" fmla="*/ 30 w 76"/>
                <a:gd name="T25" fmla="*/ 38 h 76"/>
                <a:gd name="T26" fmla="*/ 30 w 76"/>
                <a:gd name="T27" fmla="*/ 35 h 76"/>
                <a:gd name="T28" fmla="*/ 33 w 76"/>
                <a:gd name="T29" fmla="*/ 32 h 76"/>
                <a:gd name="T30" fmla="*/ 35 w 76"/>
                <a:gd name="T31" fmla="*/ 31 h 76"/>
                <a:gd name="T32" fmla="*/ 38 w 76"/>
                <a:gd name="T33" fmla="*/ 30 h 76"/>
                <a:gd name="T34" fmla="*/ 38 w 76"/>
                <a:gd name="T35" fmla="*/ 30 h 76"/>
                <a:gd name="T36" fmla="*/ 38 w 76"/>
                <a:gd name="T37" fmla="*/ 76 h 76"/>
                <a:gd name="T38" fmla="*/ 45 w 76"/>
                <a:gd name="T39" fmla="*/ 75 h 76"/>
                <a:gd name="T40" fmla="*/ 53 w 76"/>
                <a:gd name="T41" fmla="*/ 72 h 76"/>
                <a:gd name="T42" fmla="*/ 59 w 76"/>
                <a:gd name="T43" fmla="*/ 69 h 76"/>
                <a:gd name="T44" fmla="*/ 65 w 76"/>
                <a:gd name="T45" fmla="*/ 65 h 76"/>
                <a:gd name="T46" fmla="*/ 70 w 76"/>
                <a:gd name="T47" fmla="*/ 59 h 76"/>
                <a:gd name="T48" fmla="*/ 73 w 76"/>
                <a:gd name="T49" fmla="*/ 52 h 76"/>
                <a:gd name="T50" fmla="*/ 75 w 76"/>
                <a:gd name="T51" fmla="*/ 46 h 76"/>
                <a:gd name="T52" fmla="*/ 76 w 76"/>
                <a:gd name="T53" fmla="*/ 38 h 76"/>
                <a:gd name="T54" fmla="*/ 75 w 76"/>
                <a:gd name="T55" fmla="*/ 30 h 76"/>
                <a:gd name="T56" fmla="*/ 73 w 76"/>
                <a:gd name="T57" fmla="*/ 23 h 76"/>
                <a:gd name="T58" fmla="*/ 70 w 76"/>
                <a:gd name="T59" fmla="*/ 17 h 76"/>
                <a:gd name="T60" fmla="*/ 65 w 76"/>
                <a:gd name="T61" fmla="*/ 11 h 76"/>
                <a:gd name="T62" fmla="*/ 59 w 76"/>
                <a:gd name="T63" fmla="*/ 6 h 76"/>
                <a:gd name="T64" fmla="*/ 53 w 76"/>
                <a:gd name="T65" fmla="*/ 3 h 76"/>
                <a:gd name="T66" fmla="*/ 45 w 76"/>
                <a:gd name="T67" fmla="*/ 1 h 76"/>
                <a:gd name="T68" fmla="*/ 38 w 76"/>
                <a:gd name="T69" fmla="*/ 0 h 76"/>
                <a:gd name="T70" fmla="*/ 30 w 76"/>
                <a:gd name="T71" fmla="*/ 1 h 76"/>
                <a:gd name="T72" fmla="*/ 23 w 76"/>
                <a:gd name="T73" fmla="*/ 3 h 76"/>
                <a:gd name="T74" fmla="*/ 17 w 76"/>
                <a:gd name="T75" fmla="*/ 6 h 76"/>
                <a:gd name="T76" fmla="*/ 11 w 76"/>
                <a:gd name="T77" fmla="*/ 11 h 76"/>
                <a:gd name="T78" fmla="*/ 7 w 76"/>
                <a:gd name="T79" fmla="*/ 17 h 76"/>
                <a:gd name="T80" fmla="*/ 4 w 76"/>
                <a:gd name="T81" fmla="*/ 23 h 76"/>
                <a:gd name="T82" fmla="*/ 2 w 76"/>
                <a:gd name="T83" fmla="*/ 30 h 76"/>
                <a:gd name="T84" fmla="*/ 0 w 76"/>
                <a:gd name="T85" fmla="*/ 38 h 76"/>
                <a:gd name="T86" fmla="*/ 2 w 76"/>
                <a:gd name="T87" fmla="*/ 46 h 76"/>
                <a:gd name="T88" fmla="*/ 4 w 76"/>
                <a:gd name="T89" fmla="*/ 52 h 76"/>
                <a:gd name="T90" fmla="*/ 7 w 76"/>
                <a:gd name="T91" fmla="*/ 59 h 76"/>
                <a:gd name="T92" fmla="*/ 11 w 76"/>
                <a:gd name="T93" fmla="*/ 65 h 76"/>
                <a:gd name="T94" fmla="*/ 17 w 76"/>
                <a:gd name="T95" fmla="*/ 69 h 76"/>
                <a:gd name="T96" fmla="*/ 23 w 76"/>
                <a:gd name="T97" fmla="*/ 72 h 76"/>
                <a:gd name="T98" fmla="*/ 30 w 76"/>
                <a:gd name="T99" fmla="*/ 75 h 76"/>
                <a:gd name="T100" fmla="*/ 38 w 76"/>
                <a:gd name="T101" fmla="*/ 76 h 76"/>
                <a:gd name="T102" fmla="*/ 38 w 76"/>
                <a:gd name="T10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6" h="76">
                  <a:moveTo>
                    <a:pt x="38" y="30"/>
                  </a:moveTo>
                  <a:lnTo>
                    <a:pt x="41" y="31"/>
                  </a:lnTo>
                  <a:lnTo>
                    <a:pt x="43" y="32"/>
                  </a:lnTo>
                  <a:lnTo>
                    <a:pt x="45" y="35"/>
                  </a:lnTo>
                  <a:lnTo>
                    <a:pt x="47" y="38"/>
                  </a:lnTo>
                  <a:lnTo>
                    <a:pt x="45" y="40"/>
                  </a:lnTo>
                  <a:lnTo>
                    <a:pt x="43" y="44"/>
                  </a:lnTo>
                  <a:lnTo>
                    <a:pt x="41" y="45"/>
                  </a:lnTo>
                  <a:lnTo>
                    <a:pt x="38" y="46"/>
                  </a:lnTo>
                  <a:lnTo>
                    <a:pt x="35" y="45"/>
                  </a:lnTo>
                  <a:lnTo>
                    <a:pt x="33" y="44"/>
                  </a:lnTo>
                  <a:lnTo>
                    <a:pt x="30" y="40"/>
                  </a:lnTo>
                  <a:lnTo>
                    <a:pt x="30" y="38"/>
                  </a:lnTo>
                  <a:lnTo>
                    <a:pt x="30" y="35"/>
                  </a:lnTo>
                  <a:lnTo>
                    <a:pt x="33" y="32"/>
                  </a:lnTo>
                  <a:lnTo>
                    <a:pt x="35" y="31"/>
                  </a:lnTo>
                  <a:lnTo>
                    <a:pt x="38" y="30"/>
                  </a:lnTo>
                  <a:lnTo>
                    <a:pt x="38" y="30"/>
                  </a:lnTo>
                  <a:close/>
                  <a:moveTo>
                    <a:pt x="38" y="76"/>
                  </a:moveTo>
                  <a:lnTo>
                    <a:pt x="45" y="75"/>
                  </a:lnTo>
                  <a:lnTo>
                    <a:pt x="53" y="72"/>
                  </a:lnTo>
                  <a:lnTo>
                    <a:pt x="59" y="69"/>
                  </a:lnTo>
                  <a:lnTo>
                    <a:pt x="65" y="65"/>
                  </a:lnTo>
                  <a:lnTo>
                    <a:pt x="70" y="59"/>
                  </a:lnTo>
                  <a:lnTo>
                    <a:pt x="73" y="52"/>
                  </a:lnTo>
                  <a:lnTo>
                    <a:pt x="75" y="46"/>
                  </a:lnTo>
                  <a:lnTo>
                    <a:pt x="76" y="38"/>
                  </a:lnTo>
                  <a:lnTo>
                    <a:pt x="75" y="30"/>
                  </a:lnTo>
                  <a:lnTo>
                    <a:pt x="73" y="23"/>
                  </a:lnTo>
                  <a:lnTo>
                    <a:pt x="70" y="17"/>
                  </a:lnTo>
                  <a:lnTo>
                    <a:pt x="65" y="11"/>
                  </a:lnTo>
                  <a:lnTo>
                    <a:pt x="59" y="6"/>
                  </a:lnTo>
                  <a:lnTo>
                    <a:pt x="53" y="3"/>
                  </a:lnTo>
                  <a:lnTo>
                    <a:pt x="45" y="1"/>
                  </a:lnTo>
                  <a:lnTo>
                    <a:pt x="38" y="0"/>
                  </a:lnTo>
                  <a:lnTo>
                    <a:pt x="30" y="1"/>
                  </a:lnTo>
                  <a:lnTo>
                    <a:pt x="23" y="3"/>
                  </a:lnTo>
                  <a:lnTo>
                    <a:pt x="17" y="6"/>
                  </a:lnTo>
                  <a:lnTo>
                    <a:pt x="11" y="11"/>
                  </a:lnTo>
                  <a:lnTo>
                    <a:pt x="7" y="17"/>
                  </a:lnTo>
                  <a:lnTo>
                    <a:pt x="4" y="23"/>
                  </a:lnTo>
                  <a:lnTo>
                    <a:pt x="2" y="30"/>
                  </a:lnTo>
                  <a:lnTo>
                    <a:pt x="0" y="38"/>
                  </a:lnTo>
                  <a:lnTo>
                    <a:pt x="2" y="46"/>
                  </a:lnTo>
                  <a:lnTo>
                    <a:pt x="4" y="52"/>
                  </a:lnTo>
                  <a:lnTo>
                    <a:pt x="7" y="59"/>
                  </a:lnTo>
                  <a:lnTo>
                    <a:pt x="11" y="65"/>
                  </a:lnTo>
                  <a:lnTo>
                    <a:pt x="17" y="69"/>
                  </a:lnTo>
                  <a:lnTo>
                    <a:pt x="23" y="72"/>
                  </a:lnTo>
                  <a:lnTo>
                    <a:pt x="30" y="75"/>
                  </a:lnTo>
                  <a:lnTo>
                    <a:pt x="38" y="76"/>
                  </a:lnTo>
                  <a:lnTo>
                    <a:pt x="38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25" name="Freeform 188">
              <a:extLst>
                <a:ext uri="{FF2B5EF4-FFF2-40B4-BE49-F238E27FC236}">
                  <a16:creationId xmlns:a16="http://schemas.microsoft.com/office/drawing/2014/main" id="{1A7101E4-49EF-B178-CABC-871E9EB2F0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08138" y="844551"/>
              <a:ext cx="23813" cy="23813"/>
            </a:xfrm>
            <a:custGeom>
              <a:avLst/>
              <a:gdLst>
                <a:gd name="T0" fmla="*/ 38 w 76"/>
                <a:gd name="T1" fmla="*/ 30 h 75"/>
                <a:gd name="T2" fmla="*/ 41 w 76"/>
                <a:gd name="T3" fmla="*/ 30 h 75"/>
                <a:gd name="T4" fmla="*/ 43 w 76"/>
                <a:gd name="T5" fmla="*/ 32 h 75"/>
                <a:gd name="T6" fmla="*/ 45 w 76"/>
                <a:gd name="T7" fmla="*/ 34 h 75"/>
                <a:gd name="T8" fmla="*/ 47 w 76"/>
                <a:gd name="T9" fmla="*/ 37 h 75"/>
                <a:gd name="T10" fmla="*/ 45 w 76"/>
                <a:gd name="T11" fmla="*/ 40 h 75"/>
                <a:gd name="T12" fmla="*/ 43 w 76"/>
                <a:gd name="T13" fmla="*/ 42 h 75"/>
                <a:gd name="T14" fmla="*/ 41 w 76"/>
                <a:gd name="T15" fmla="*/ 45 h 75"/>
                <a:gd name="T16" fmla="*/ 38 w 76"/>
                <a:gd name="T17" fmla="*/ 45 h 75"/>
                <a:gd name="T18" fmla="*/ 35 w 76"/>
                <a:gd name="T19" fmla="*/ 45 h 75"/>
                <a:gd name="T20" fmla="*/ 33 w 76"/>
                <a:gd name="T21" fmla="*/ 42 h 75"/>
                <a:gd name="T22" fmla="*/ 30 w 76"/>
                <a:gd name="T23" fmla="*/ 40 h 75"/>
                <a:gd name="T24" fmla="*/ 30 w 76"/>
                <a:gd name="T25" fmla="*/ 37 h 75"/>
                <a:gd name="T26" fmla="*/ 30 w 76"/>
                <a:gd name="T27" fmla="*/ 34 h 75"/>
                <a:gd name="T28" fmla="*/ 33 w 76"/>
                <a:gd name="T29" fmla="*/ 32 h 75"/>
                <a:gd name="T30" fmla="*/ 35 w 76"/>
                <a:gd name="T31" fmla="*/ 30 h 75"/>
                <a:gd name="T32" fmla="*/ 38 w 76"/>
                <a:gd name="T33" fmla="*/ 30 h 75"/>
                <a:gd name="T34" fmla="*/ 38 w 76"/>
                <a:gd name="T35" fmla="*/ 30 h 75"/>
                <a:gd name="T36" fmla="*/ 38 w 76"/>
                <a:gd name="T37" fmla="*/ 75 h 75"/>
                <a:gd name="T38" fmla="*/ 45 w 76"/>
                <a:gd name="T39" fmla="*/ 75 h 75"/>
                <a:gd name="T40" fmla="*/ 53 w 76"/>
                <a:gd name="T41" fmla="*/ 72 h 75"/>
                <a:gd name="T42" fmla="*/ 59 w 76"/>
                <a:gd name="T43" fmla="*/ 68 h 75"/>
                <a:gd name="T44" fmla="*/ 65 w 76"/>
                <a:gd name="T45" fmla="*/ 64 h 75"/>
                <a:gd name="T46" fmla="*/ 70 w 76"/>
                <a:gd name="T47" fmla="*/ 58 h 75"/>
                <a:gd name="T48" fmla="*/ 73 w 76"/>
                <a:gd name="T49" fmla="*/ 52 h 75"/>
                <a:gd name="T50" fmla="*/ 75 w 76"/>
                <a:gd name="T51" fmla="*/ 45 h 75"/>
                <a:gd name="T52" fmla="*/ 76 w 76"/>
                <a:gd name="T53" fmla="*/ 37 h 75"/>
                <a:gd name="T54" fmla="*/ 75 w 76"/>
                <a:gd name="T55" fmla="*/ 30 h 75"/>
                <a:gd name="T56" fmla="*/ 73 w 76"/>
                <a:gd name="T57" fmla="*/ 22 h 75"/>
                <a:gd name="T58" fmla="*/ 70 w 76"/>
                <a:gd name="T59" fmla="*/ 16 h 75"/>
                <a:gd name="T60" fmla="*/ 65 w 76"/>
                <a:gd name="T61" fmla="*/ 10 h 75"/>
                <a:gd name="T62" fmla="*/ 59 w 76"/>
                <a:gd name="T63" fmla="*/ 6 h 75"/>
                <a:gd name="T64" fmla="*/ 53 w 76"/>
                <a:gd name="T65" fmla="*/ 2 h 75"/>
                <a:gd name="T66" fmla="*/ 45 w 76"/>
                <a:gd name="T67" fmla="*/ 0 h 75"/>
                <a:gd name="T68" fmla="*/ 38 w 76"/>
                <a:gd name="T69" fmla="*/ 0 h 75"/>
                <a:gd name="T70" fmla="*/ 30 w 76"/>
                <a:gd name="T71" fmla="*/ 0 h 75"/>
                <a:gd name="T72" fmla="*/ 23 w 76"/>
                <a:gd name="T73" fmla="*/ 2 h 75"/>
                <a:gd name="T74" fmla="*/ 17 w 76"/>
                <a:gd name="T75" fmla="*/ 6 h 75"/>
                <a:gd name="T76" fmla="*/ 11 w 76"/>
                <a:gd name="T77" fmla="*/ 10 h 75"/>
                <a:gd name="T78" fmla="*/ 7 w 76"/>
                <a:gd name="T79" fmla="*/ 16 h 75"/>
                <a:gd name="T80" fmla="*/ 4 w 76"/>
                <a:gd name="T81" fmla="*/ 22 h 75"/>
                <a:gd name="T82" fmla="*/ 2 w 76"/>
                <a:gd name="T83" fmla="*/ 30 h 75"/>
                <a:gd name="T84" fmla="*/ 0 w 76"/>
                <a:gd name="T85" fmla="*/ 37 h 75"/>
                <a:gd name="T86" fmla="*/ 2 w 76"/>
                <a:gd name="T87" fmla="*/ 45 h 75"/>
                <a:gd name="T88" fmla="*/ 4 w 76"/>
                <a:gd name="T89" fmla="*/ 52 h 75"/>
                <a:gd name="T90" fmla="*/ 7 w 76"/>
                <a:gd name="T91" fmla="*/ 58 h 75"/>
                <a:gd name="T92" fmla="*/ 11 w 76"/>
                <a:gd name="T93" fmla="*/ 64 h 75"/>
                <a:gd name="T94" fmla="*/ 17 w 76"/>
                <a:gd name="T95" fmla="*/ 68 h 75"/>
                <a:gd name="T96" fmla="*/ 23 w 76"/>
                <a:gd name="T97" fmla="*/ 72 h 75"/>
                <a:gd name="T98" fmla="*/ 30 w 76"/>
                <a:gd name="T99" fmla="*/ 75 h 75"/>
                <a:gd name="T100" fmla="*/ 38 w 76"/>
                <a:gd name="T101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6" h="75">
                  <a:moveTo>
                    <a:pt x="38" y="30"/>
                  </a:moveTo>
                  <a:lnTo>
                    <a:pt x="41" y="30"/>
                  </a:lnTo>
                  <a:lnTo>
                    <a:pt x="43" y="32"/>
                  </a:lnTo>
                  <a:lnTo>
                    <a:pt x="45" y="34"/>
                  </a:lnTo>
                  <a:lnTo>
                    <a:pt x="47" y="37"/>
                  </a:lnTo>
                  <a:lnTo>
                    <a:pt x="45" y="40"/>
                  </a:lnTo>
                  <a:lnTo>
                    <a:pt x="43" y="42"/>
                  </a:lnTo>
                  <a:lnTo>
                    <a:pt x="41" y="45"/>
                  </a:lnTo>
                  <a:lnTo>
                    <a:pt x="38" y="45"/>
                  </a:lnTo>
                  <a:lnTo>
                    <a:pt x="35" y="45"/>
                  </a:lnTo>
                  <a:lnTo>
                    <a:pt x="33" y="42"/>
                  </a:lnTo>
                  <a:lnTo>
                    <a:pt x="30" y="40"/>
                  </a:lnTo>
                  <a:lnTo>
                    <a:pt x="30" y="37"/>
                  </a:lnTo>
                  <a:lnTo>
                    <a:pt x="30" y="34"/>
                  </a:lnTo>
                  <a:lnTo>
                    <a:pt x="33" y="32"/>
                  </a:lnTo>
                  <a:lnTo>
                    <a:pt x="35" y="30"/>
                  </a:lnTo>
                  <a:lnTo>
                    <a:pt x="38" y="30"/>
                  </a:lnTo>
                  <a:lnTo>
                    <a:pt x="38" y="30"/>
                  </a:lnTo>
                  <a:close/>
                  <a:moveTo>
                    <a:pt x="38" y="75"/>
                  </a:moveTo>
                  <a:lnTo>
                    <a:pt x="45" y="75"/>
                  </a:lnTo>
                  <a:lnTo>
                    <a:pt x="53" y="72"/>
                  </a:lnTo>
                  <a:lnTo>
                    <a:pt x="59" y="68"/>
                  </a:lnTo>
                  <a:lnTo>
                    <a:pt x="65" y="64"/>
                  </a:lnTo>
                  <a:lnTo>
                    <a:pt x="70" y="58"/>
                  </a:lnTo>
                  <a:lnTo>
                    <a:pt x="73" y="52"/>
                  </a:lnTo>
                  <a:lnTo>
                    <a:pt x="75" y="45"/>
                  </a:lnTo>
                  <a:lnTo>
                    <a:pt x="76" y="37"/>
                  </a:lnTo>
                  <a:lnTo>
                    <a:pt x="75" y="30"/>
                  </a:lnTo>
                  <a:lnTo>
                    <a:pt x="73" y="22"/>
                  </a:lnTo>
                  <a:lnTo>
                    <a:pt x="70" y="16"/>
                  </a:lnTo>
                  <a:lnTo>
                    <a:pt x="65" y="10"/>
                  </a:lnTo>
                  <a:lnTo>
                    <a:pt x="59" y="6"/>
                  </a:lnTo>
                  <a:lnTo>
                    <a:pt x="53" y="2"/>
                  </a:lnTo>
                  <a:lnTo>
                    <a:pt x="45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3" y="2"/>
                  </a:lnTo>
                  <a:lnTo>
                    <a:pt x="17" y="6"/>
                  </a:lnTo>
                  <a:lnTo>
                    <a:pt x="11" y="10"/>
                  </a:lnTo>
                  <a:lnTo>
                    <a:pt x="7" y="16"/>
                  </a:lnTo>
                  <a:lnTo>
                    <a:pt x="4" y="22"/>
                  </a:lnTo>
                  <a:lnTo>
                    <a:pt x="2" y="30"/>
                  </a:lnTo>
                  <a:lnTo>
                    <a:pt x="0" y="37"/>
                  </a:lnTo>
                  <a:lnTo>
                    <a:pt x="2" y="45"/>
                  </a:lnTo>
                  <a:lnTo>
                    <a:pt x="4" y="52"/>
                  </a:lnTo>
                  <a:lnTo>
                    <a:pt x="7" y="58"/>
                  </a:lnTo>
                  <a:lnTo>
                    <a:pt x="11" y="64"/>
                  </a:lnTo>
                  <a:lnTo>
                    <a:pt x="17" y="68"/>
                  </a:lnTo>
                  <a:lnTo>
                    <a:pt x="23" y="72"/>
                  </a:lnTo>
                  <a:lnTo>
                    <a:pt x="30" y="75"/>
                  </a:lnTo>
                  <a:lnTo>
                    <a:pt x="38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26" name="Freeform 189">
              <a:extLst>
                <a:ext uri="{FF2B5EF4-FFF2-40B4-BE49-F238E27FC236}">
                  <a16:creationId xmlns:a16="http://schemas.microsoft.com/office/drawing/2014/main" id="{27D38C06-17C0-73F1-C77B-C955E8CDE2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3063" y="844551"/>
              <a:ext cx="25400" cy="23813"/>
            </a:xfrm>
            <a:custGeom>
              <a:avLst/>
              <a:gdLst>
                <a:gd name="T0" fmla="*/ 30 w 76"/>
                <a:gd name="T1" fmla="*/ 37 h 75"/>
                <a:gd name="T2" fmla="*/ 31 w 76"/>
                <a:gd name="T3" fmla="*/ 34 h 75"/>
                <a:gd name="T4" fmla="*/ 32 w 76"/>
                <a:gd name="T5" fmla="*/ 32 h 75"/>
                <a:gd name="T6" fmla="*/ 35 w 76"/>
                <a:gd name="T7" fmla="*/ 30 h 75"/>
                <a:gd name="T8" fmla="*/ 37 w 76"/>
                <a:gd name="T9" fmla="*/ 30 h 75"/>
                <a:gd name="T10" fmla="*/ 41 w 76"/>
                <a:gd name="T11" fmla="*/ 30 h 75"/>
                <a:gd name="T12" fmla="*/ 44 w 76"/>
                <a:gd name="T13" fmla="*/ 32 h 75"/>
                <a:gd name="T14" fmla="*/ 45 w 76"/>
                <a:gd name="T15" fmla="*/ 34 h 75"/>
                <a:gd name="T16" fmla="*/ 46 w 76"/>
                <a:gd name="T17" fmla="*/ 37 h 75"/>
                <a:gd name="T18" fmla="*/ 45 w 76"/>
                <a:gd name="T19" fmla="*/ 40 h 75"/>
                <a:gd name="T20" fmla="*/ 44 w 76"/>
                <a:gd name="T21" fmla="*/ 42 h 75"/>
                <a:gd name="T22" fmla="*/ 41 w 76"/>
                <a:gd name="T23" fmla="*/ 45 h 75"/>
                <a:gd name="T24" fmla="*/ 37 w 76"/>
                <a:gd name="T25" fmla="*/ 45 h 75"/>
                <a:gd name="T26" fmla="*/ 35 w 76"/>
                <a:gd name="T27" fmla="*/ 45 h 75"/>
                <a:gd name="T28" fmla="*/ 32 w 76"/>
                <a:gd name="T29" fmla="*/ 42 h 75"/>
                <a:gd name="T30" fmla="*/ 31 w 76"/>
                <a:gd name="T31" fmla="*/ 40 h 75"/>
                <a:gd name="T32" fmla="*/ 30 w 76"/>
                <a:gd name="T33" fmla="*/ 37 h 75"/>
                <a:gd name="T34" fmla="*/ 76 w 76"/>
                <a:gd name="T35" fmla="*/ 37 h 75"/>
                <a:gd name="T36" fmla="*/ 75 w 76"/>
                <a:gd name="T37" fmla="*/ 30 h 75"/>
                <a:gd name="T38" fmla="*/ 73 w 76"/>
                <a:gd name="T39" fmla="*/ 22 h 75"/>
                <a:gd name="T40" fmla="*/ 69 w 76"/>
                <a:gd name="T41" fmla="*/ 16 h 75"/>
                <a:gd name="T42" fmla="*/ 64 w 76"/>
                <a:gd name="T43" fmla="*/ 10 h 75"/>
                <a:gd name="T44" fmla="*/ 59 w 76"/>
                <a:gd name="T45" fmla="*/ 6 h 75"/>
                <a:gd name="T46" fmla="*/ 52 w 76"/>
                <a:gd name="T47" fmla="*/ 2 h 75"/>
                <a:gd name="T48" fmla="*/ 45 w 76"/>
                <a:gd name="T49" fmla="*/ 0 h 75"/>
                <a:gd name="T50" fmla="*/ 37 w 76"/>
                <a:gd name="T51" fmla="*/ 0 h 75"/>
                <a:gd name="T52" fmla="*/ 30 w 76"/>
                <a:gd name="T53" fmla="*/ 0 h 75"/>
                <a:gd name="T54" fmla="*/ 23 w 76"/>
                <a:gd name="T55" fmla="*/ 2 h 75"/>
                <a:gd name="T56" fmla="*/ 17 w 76"/>
                <a:gd name="T57" fmla="*/ 6 h 75"/>
                <a:gd name="T58" fmla="*/ 11 w 76"/>
                <a:gd name="T59" fmla="*/ 10 h 75"/>
                <a:gd name="T60" fmla="*/ 6 w 76"/>
                <a:gd name="T61" fmla="*/ 16 h 75"/>
                <a:gd name="T62" fmla="*/ 3 w 76"/>
                <a:gd name="T63" fmla="*/ 22 h 75"/>
                <a:gd name="T64" fmla="*/ 1 w 76"/>
                <a:gd name="T65" fmla="*/ 30 h 75"/>
                <a:gd name="T66" fmla="*/ 0 w 76"/>
                <a:gd name="T67" fmla="*/ 37 h 75"/>
                <a:gd name="T68" fmla="*/ 1 w 76"/>
                <a:gd name="T69" fmla="*/ 45 h 75"/>
                <a:gd name="T70" fmla="*/ 3 w 76"/>
                <a:gd name="T71" fmla="*/ 52 h 75"/>
                <a:gd name="T72" fmla="*/ 6 w 76"/>
                <a:gd name="T73" fmla="*/ 58 h 75"/>
                <a:gd name="T74" fmla="*/ 11 w 76"/>
                <a:gd name="T75" fmla="*/ 64 h 75"/>
                <a:gd name="T76" fmla="*/ 17 w 76"/>
                <a:gd name="T77" fmla="*/ 68 h 75"/>
                <a:gd name="T78" fmla="*/ 23 w 76"/>
                <a:gd name="T79" fmla="*/ 72 h 75"/>
                <a:gd name="T80" fmla="*/ 30 w 76"/>
                <a:gd name="T81" fmla="*/ 75 h 75"/>
                <a:gd name="T82" fmla="*/ 37 w 76"/>
                <a:gd name="T83" fmla="*/ 75 h 75"/>
                <a:gd name="T84" fmla="*/ 45 w 76"/>
                <a:gd name="T85" fmla="*/ 75 h 75"/>
                <a:gd name="T86" fmla="*/ 52 w 76"/>
                <a:gd name="T87" fmla="*/ 72 h 75"/>
                <a:gd name="T88" fmla="*/ 59 w 76"/>
                <a:gd name="T89" fmla="*/ 68 h 75"/>
                <a:gd name="T90" fmla="*/ 64 w 76"/>
                <a:gd name="T91" fmla="*/ 64 h 75"/>
                <a:gd name="T92" fmla="*/ 69 w 76"/>
                <a:gd name="T93" fmla="*/ 58 h 75"/>
                <a:gd name="T94" fmla="*/ 73 w 76"/>
                <a:gd name="T95" fmla="*/ 52 h 75"/>
                <a:gd name="T96" fmla="*/ 75 w 76"/>
                <a:gd name="T97" fmla="*/ 45 h 75"/>
                <a:gd name="T98" fmla="*/ 76 w 76"/>
                <a:gd name="T9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6" h="75">
                  <a:moveTo>
                    <a:pt x="30" y="37"/>
                  </a:moveTo>
                  <a:lnTo>
                    <a:pt x="31" y="34"/>
                  </a:lnTo>
                  <a:lnTo>
                    <a:pt x="32" y="32"/>
                  </a:lnTo>
                  <a:lnTo>
                    <a:pt x="35" y="30"/>
                  </a:lnTo>
                  <a:lnTo>
                    <a:pt x="37" y="30"/>
                  </a:lnTo>
                  <a:lnTo>
                    <a:pt x="41" y="30"/>
                  </a:lnTo>
                  <a:lnTo>
                    <a:pt x="44" y="32"/>
                  </a:lnTo>
                  <a:lnTo>
                    <a:pt x="45" y="34"/>
                  </a:lnTo>
                  <a:lnTo>
                    <a:pt x="46" y="37"/>
                  </a:lnTo>
                  <a:lnTo>
                    <a:pt x="45" y="40"/>
                  </a:lnTo>
                  <a:lnTo>
                    <a:pt x="44" y="42"/>
                  </a:lnTo>
                  <a:lnTo>
                    <a:pt x="41" y="45"/>
                  </a:lnTo>
                  <a:lnTo>
                    <a:pt x="37" y="45"/>
                  </a:lnTo>
                  <a:lnTo>
                    <a:pt x="35" y="45"/>
                  </a:lnTo>
                  <a:lnTo>
                    <a:pt x="32" y="42"/>
                  </a:lnTo>
                  <a:lnTo>
                    <a:pt x="31" y="40"/>
                  </a:lnTo>
                  <a:lnTo>
                    <a:pt x="30" y="37"/>
                  </a:lnTo>
                  <a:close/>
                  <a:moveTo>
                    <a:pt x="76" y="37"/>
                  </a:moveTo>
                  <a:lnTo>
                    <a:pt x="75" y="30"/>
                  </a:lnTo>
                  <a:lnTo>
                    <a:pt x="73" y="22"/>
                  </a:lnTo>
                  <a:lnTo>
                    <a:pt x="69" y="16"/>
                  </a:lnTo>
                  <a:lnTo>
                    <a:pt x="64" y="10"/>
                  </a:lnTo>
                  <a:lnTo>
                    <a:pt x="59" y="6"/>
                  </a:lnTo>
                  <a:lnTo>
                    <a:pt x="52" y="2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23" y="2"/>
                  </a:lnTo>
                  <a:lnTo>
                    <a:pt x="17" y="6"/>
                  </a:lnTo>
                  <a:lnTo>
                    <a:pt x="11" y="10"/>
                  </a:lnTo>
                  <a:lnTo>
                    <a:pt x="6" y="16"/>
                  </a:lnTo>
                  <a:lnTo>
                    <a:pt x="3" y="22"/>
                  </a:lnTo>
                  <a:lnTo>
                    <a:pt x="1" y="30"/>
                  </a:lnTo>
                  <a:lnTo>
                    <a:pt x="0" y="37"/>
                  </a:lnTo>
                  <a:lnTo>
                    <a:pt x="1" y="45"/>
                  </a:lnTo>
                  <a:lnTo>
                    <a:pt x="3" y="52"/>
                  </a:lnTo>
                  <a:lnTo>
                    <a:pt x="6" y="58"/>
                  </a:lnTo>
                  <a:lnTo>
                    <a:pt x="11" y="64"/>
                  </a:lnTo>
                  <a:lnTo>
                    <a:pt x="17" y="68"/>
                  </a:lnTo>
                  <a:lnTo>
                    <a:pt x="23" y="72"/>
                  </a:lnTo>
                  <a:lnTo>
                    <a:pt x="30" y="75"/>
                  </a:lnTo>
                  <a:lnTo>
                    <a:pt x="37" y="75"/>
                  </a:lnTo>
                  <a:lnTo>
                    <a:pt x="45" y="75"/>
                  </a:lnTo>
                  <a:lnTo>
                    <a:pt x="52" y="72"/>
                  </a:lnTo>
                  <a:lnTo>
                    <a:pt x="59" y="68"/>
                  </a:lnTo>
                  <a:lnTo>
                    <a:pt x="64" y="64"/>
                  </a:lnTo>
                  <a:lnTo>
                    <a:pt x="69" y="58"/>
                  </a:lnTo>
                  <a:lnTo>
                    <a:pt x="73" y="52"/>
                  </a:lnTo>
                  <a:lnTo>
                    <a:pt x="75" y="45"/>
                  </a:lnTo>
                  <a:lnTo>
                    <a:pt x="76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28" name="Freeform 190">
              <a:extLst>
                <a:ext uri="{FF2B5EF4-FFF2-40B4-BE49-F238E27FC236}">
                  <a16:creationId xmlns:a16="http://schemas.microsoft.com/office/drawing/2014/main" id="{C15FA1ED-5D1A-1605-50C4-0436D7475E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9575" y="844551"/>
              <a:ext cx="23813" cy="23813"/>
            </a:xfrm>
            <a:custGeom>
              <a:avLst/>
              <a:gdLst>
                <a:gd name="T0" fmla="*/ 30 w 76"/>
                <a:gd name="T1" fmla="*/ 37 h 75"/>
                <a:gd name="T2" fmla="*/ 31 w 76"/>
                <a:gd name="T3" fmla="*/ 34 h 75"/>
                <a:gd name="T4" fmla="*/ 32 w 76"/>
                <a:gd name="T5" fmla="*/ 32 h 75"/>
                <a:gd name="T6" fmla="*/ 36 w 76"/>
                <a:gd name="T7" fmla="*/ 30 h 75"/>
                <a:gd name="T8" fmla="*/ 39 w 76"/>
                <a:gd name="T9" fmla="*/ 30 h 75"/>
                <a:gd name="T10" fmla="*/ 41 w 76"/>
                <a:gd name="T11" fmla="*/ 30 h 75"/>
                <a:gd name="T12" fmla="*/ 44 w 76"/>
                <a:gd name="T13" fmla="*/ 32 h 75"/>
                <a:gd name="T14" fmla="*/ 45 w 76"/>
                <a:gd name="T15" fmla="*/ 34 h 75"/>
                <a:gd name="T16" fmla="*/ 46 w 76"/>
                <a:gd name="T17" fmla="*/ 37 h 75"/>
                <a:gd name="T18" fmla="*/ 45 w 76"/>
                <a:gd name="T19" fmla="*/ 40 h 75"/>
                <a:gd name="T20" fmla="*/ 44 w 76"/>
                <a:gd name="T21" fmla="*/ 42 h 75"/>
                <a:gd name="T22" fmla="*/ 41 w 76"/>
                <a:gd name="T23" fmla="*/ 45 h 75"/>
                <a:gd name="T24" fmla="*/ 39 w 76"/>
                <a:gd name="T25" fmla="*/ 45 h 75"/>
                <a:gd name="T26" fmla="*/ 36 w 76"/>
                <a:gd name="T27" fmla="*/ 45 h 75"/>
                <a:gd name="T28" fmla="*/ 32 w 76"/>
                <a:gd name="T29" fmla="*/ 42 h 75"/>
                <a:gd name="T30" fmla="*/ 31 w 76"/>
                <a:gd name="T31" fmla="*/ 40 h 75"/>
                <a:gd name="T32" fmla="*/ 30 w 76"/>
                <a:gd name="T33" fmla="*/ 37 h 75"/>
                <a:gd name="T34" fmla="*/ 76 w 76"/>
                <a:gd name="T35" fmla="*/ 37 h 75"/>
                <a:gd name="T36" fmla="*/ 75 w 76"/>
                <a:gd name="T37" fmla="*/ 30 h 75"/>
                <a:gd name="T38" fmla="*/ 73 w 76"/>
                <a:gd name="T39" fmla="*/ 22 h 75"/>
                <a:gd name="T40" fmla="*/ 70 w 76"/>
                <a:gd name="T41" fmla="*/ 16 h 75"/>
                <a:gd name="T42" fmla="*/ 66 w 76"/>
                <a:gd name="T43" fmla="*/ 10 h 75"/>
                <a:gd name="T44" fmla="*/ 59 w 76"/>
                <a:gd name="T45" fmla="*/ 6 h 75"/>
                <a:gd name="T46" fmla="*/ 53 w 76"/>
                <a:gd name="T47" fmla="*/ 2 h 75"/>
                <a:gd name="T48" fmla="*/ 46 w 76"/>
                <a:gd name="T49" fmla="*/ 0 h 75"/>
                <a:gd name="T50" fmla="*/ 39 w 76"/>
                <a:gd name="T51" fmla="*/ 0 h 75"/>
                <a:gd name="T52" fmla="*/ 30 w 76"/>
                <a:gd name="T53" fmla="*/ 0 h 75"/>
                <a:gd name="T54" fmla="*/ 24 w 76"/>
                <a:gd name="T55" fmla="*/ 2 h 75"/>
                <a:gd name="T56" fmla="*/ 17 w 76"/>
                <a:gd name="T57" fmla="*/ 6 h 75"/>
                <a:gd name="T58" fmla="*/ 12 w 76"/>
                <a:gd name="T59" fmla="*/ 10 h 75"/>
                <a:gd name="T60" fmla="*/ 7 w 76"/>
                <a:gd name="T61" fmla="*/ 16 h 75"/>
                <a:gd name="T62" fmla="*/ 4 w 76"/>
                <a:gd name="T63" fmla="*/ 22 h 75"/>
                <a:gd name="T64" fmla="*/ 1 w 76"/>
                <a:gd name="T65" fmla="*/ 30 h 75"/>
                <a:gd name="T66" fmla="*/ 0 w 76"/>
                <a:gd name="T67" fmla="*/ 37 h 75"/>
                <a:gd name="T68" fmla="*/ 1 w 76"/>
                <a:gd name="T69" fmla="*/ 45 h 75"/>
                <a:gd name="T70" fmla="*/ 4 w 76"/>
                <a:gd name="T71" fmla="*/ 52 h 75"/>
                <a:gd name="T72" fmla="*/ 7 w 76"/>
                <a:gd name="T73" fmla="*/ 58 h 75"/>
                <a:gd name="T74" fmla="*/ 12 w 76"/>
                <a:gd name="T75" fmla="*/ 64 h 75"/>
                <a:gd name="T76" fmla="*/ 17 w 76"/>
                <a:gd name="T77" fmla="*/ 68 h 75"/>
                <a:gd name="T78" fmla="*/ 24 w 76"/>
                <a:gd name="T79" fmla="*/ 72 h 75"/>
                <a:gd name="T80" fmla="*/ 30 w 76"/>
                <a:gd name="T81" fmla="*/ 75 h 75"/>
                <a:gd name="T82" fmla="*/ 39 w 76"/>
                <a:gd name="T83" fmla="*/ 75 h 75"/>
                <a:gd name="T84" fmla="*/ 46 w 76"/>
                <a:gd name="T85" fmla="*/ 75 h 75"/>
                <a:gd name="T86" fmla="*/ 53 w 76"/>
                <a:gd name="T87" fmla="*/ 72 h 75"/>
                <a:gd name="T88" fmla="*/ 59 w 76"/>
                <a:gd name="T89" fmla="*/ 68 h 75"/>
                <a:gd name="T90" fmla="*/ 66 w 76"/>
                <a:gd name="T91" fmla="*/ 64 h 75"/>
                <a:gd name="T92" fmla="*/ 70 w 76"/>
                <a:gd name="T93" fmla="*/ 58 h 75"/>
                <a:gd name="T94" fmla="*/ 73 w 76"/>
                <a:gd name="T95" fmla="*/ 52 h 75"/>
                <a:gd name="T96" fmla="*/ 75 w 76"/>
                <a:gd name="T97" fmla="*/ 45 h 75"/>
                <a:gd name="T98" fmla="*/ 76 w 76"/>
                <a:gd name="T9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6" h="75">
                  <a:moveTo>
                    <a:pt x="30" y="37"/>
                  </a:moveTo>
                  <a:lnTo>
                    <a:pt x="31" y="34"/>
                  </a:lnTo>
                  <a:lnTo>
                    <a:pt x="32" y="32"/>
                  </a:lnTo>
                  <a:lnTo>
                    <a:pt x="36" y="30"/>
                  </a:lnTo>
                  <a:lnTo>
                    <a:pt x="39" y="30"/>
                  </a:lnTo>
                  <a:lnTo>
                    <a:pt x="41" y="30"/>
                  </a:lnTo>
                  <a:lnTo>
                    <a:pt x="44" y="32"/>
                  </a:lnTo>
                  <a:lnTo>
                    <a:pt x="45" y="34"/>
                  </a:lnTo>
                  <a:lnTo>
                    <a:pt x="46" y="37"/>
                  </a:lnTo>
                  <a:lnTo>
                    <a:pt x="45" y="40"/>
                  </a:lnTo>
                  <a:lnTo>
                    <a:pt x="44" y="42"/>
                  </a:lnTo>
                  <a:lnTo>
                    <a:pt x="41" y="45"/>
                  </a:lnTo>
                  <a:lnTo>
                    <a:pt x="39" y="45"/>
                  </a:lnTo>
                  <a:lnTo>
                    <a:pt x="36" y="45"/>
                  </a:lnTo>
                  <a:lnTo>
                    <a:pt x="32" y="42"/>
                  </a:lnTo>
                  <a:lnTo>
                    <a:pt x="31" y="40"/>
                  </a:lnTo>
                  <a:lnTo>
                    <a:pt x="30" y="37"/>
                  </a:lnTo>
                  <a:close/>
                  <a:moveTo>
                    <a:pt x="76" y="37"/>
                  </a:moveTo>
                  <a:lnTo>
                    <a:pt x="75" y="30"/>
                  </a:lnTo>
                  <a:lnTo>
                    <a:pt x="73" y="22"/>
                  </a:lnTo>
                  <a:lnTo>
                    <a:pt x="70" y="16"/>
                  </a:lnTo>
                  <a:lnTo>
                    <a:pt x="66" y="10"/>
                  </a:lnTo>
                  <a:lnTo>
                    <a:pt x="59" y="6"/>
                  </a:lnTo>
                  <a:lnTo>
                    <a:pt x="53" y="2"/>
                  </a:lnTo>
                  <a:lnTo>
                    <a:pt x="46" y="0"/>
                  </a:lnTo>
                  <a:lnTo>
                    <a:pt x="39" y="0"/>
                  </a:lnTo>
                  <a:lnTo>
                    <a:pt x="30" y="0"/>
                  </a:lnTo>
                  <a:lnTo>
                    <a:pt x="24" y="2"/>
                  </a:lnTo>
                  <a:lnTo>
                    <a:pt x="17" y="6"/>
                  </a:lnTo>
                  <a:lnTo>
                    <a:pt x="12" y="10"/>
                  </a:lnTo>
                  <a:lnTo>
                    <a:pt x="7" y="16"/>
                  </a:lnTo>
                  <a:lnTo>
                    <a:pt x="4" y="22"/>
                  </a:lnTo>
                  <a:lnTo>
                    <a:pt x="1" y="30"/>
                  </a:lnTo>
                  <a:lnTo>
                    <a:pt x="0" y="37"/>
                  </a:lnTo>
                  <a:lnTo>
                    <a:pt x="1" y="45"/>
                  </a:lnTo>
                  <a:lnTo>
                    <a:pt x="4" y="52"/>
                  </a:lnTo>
                  <a:lnTo>
                    <a:pt x="7" y="58"/>
                  </a:lnTo>
                  <a:lnTo>
                    <a:pt x="12" y="64"/>
                  </a:lnTo>
                  <a:lnTo>
                    <a:pt x="17" y="68"/>
                  </a:lnTo>
                  <a:lnTo>
                    <a:pt x="24" y="72"/>
                  </a:lnTo>
                  <a:lnTo>
                    <a:pt x="30" y="75"/>
                  </a:lnTo>
                  <a:lnTo>
                    <a:pt x="39" y="75"/>
                  </a:lnTo>
                  <a:lnTo>
                    <a:pt x="46" y="75"/>
                  </a:lnTo>
                  <a:lnTo>
                    <a:pt x="53" y="72"/>
                  </a:lnTo>
                  <a:lnTo>
                    <a:pt x="59" y="68"/>
                  </a:lnTo>
                  <a:lnTo>
                    <a:pt x="66" y="64"/>
                  </a:lnTo>
                  <a:lnTo>
                    <a:pt x="70" y="58"/>
                  </a:lnTo>
                  <a:lnTo>
                    <a:pt x="73" y="52"/>
                  </a:lnTo>
                  <a:lnTo>
                    <a:pt x="75" y="45"/>
                  </a:lnTo>
                  <a:lnTo>
                    <a:pt x="76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29" name="Freeform 191">
              <a:extLst>
                <a:ext uri="{FF2B5EF4-FFF2-40B4-BE49-F238E27FC236}">
                  <a16:creationId xmlns:a16="http://schemas.microsoft.com/office/drawing/2014/main" id="{06D10DFF-84DE-8CFD-F3FE-85F5AD89C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5750" y="785813"/>
              <a:ext cx="188913" cy="147638"/>
            </a:xfrm>
            <a:custGeom>
              <a:avLst/>
              <a:gdLst>
                <a:gd name="T0" fmla="*/ 348 w 593"/>
                <a:gd name="T1" fmla="*/ 4 h 466"/>
                <a:gd name="T2" fmla="*/ 298 w 593"/>
                <a:gd name="T3" fmla="*/ 22 h 466"/>
                <a:gd name="T4" fmla="*/ 252 w 593"/>
                <a:gd name="T5" fmla="*/ 55 h 466"/>
                <a:gd name="T6" fmla="*/ 197 w 593"/>
                <a:gd name="T7" fmla="*/ 40 h 466"/>
                <a:gd name="T8" fmla="*/ 140 w 593"/>
                <a:gd name="T9" fmla="*/ 44 h 466"/>
                <a:gd name="T10" fmla="*/ 94 w 593"/>
                <a:gd name="T11" fmla="*/ 61 h 466"/>
                <a:gd name="T12" fmla="*/ 67 w 593"/>
                <a:gd name="T13" fmla="*/ 79 h 466"/>
                <a:gd name="T14" fmla="*/ 44 w 593"/>
                <a:gd name="T15" fmla="*/ 100 h 466"/>
                <a:gd name="T16" fmla="*/ 25 w 593"/>
                <a:gd name="T17" fmla="*/ 125 h 466"/>
                <a:gd name="T18" fmla="*/ 10 w 593"/>
                <a:gd name="T19" fmla="*/ 151 h 466"/>
                <a:gd name="T20" fmla="*/ 0 w 593"/>
                <a:gd name="T21" fmla="*/ 181 h 466"/>
                <a:gd name="T22" fmla="*/ 42 w 593"/>
                <a:gd name="T23" fmla="*/ 156 h 466"/>
                <a:gd name="T24" fmla="*/ 73 w 593"/>
                <a:gd name="T25" fmla="*/ 114 h 466"/>
                <a:gd name="T26" fmla="*/ 117 w 593"/>
                <a:gd name="T27" fmla="*/ 84 h 466"/>
                <a:gd name="T28" fmla="*/ 166 w 593"/>
                <a:gd name="T29" fmla="*/ 70 h 466"/>
                <a:gd name="T30" fmla="*/ 216 w 593"/>
                <a:gd name="T31" fmla="*/ 74 h 466"/>
                <a:gd name="T32" fmla="*/ 259 w 593"/>
                <a:gd name="T33" fmla="*/ 90 h 466"/>
                <a:gd name="T34" fmla="*/ 293 w 593"/>
                <a:gd name="T35" fmla="*/ 59 h 466"/>
                <a:gd name="T36" fmla="*/ 336 w 593"/>
                <a:gd name="T37" fmla="*/ 38 h 466"/>
                <a:gd name="T38" fmla="*/ 385 w 593"/>
                <a:gd name="T39" fmla="*/ 30 h 466"/>
                <a:gd name="T40" fmla="*/ 445 w 593"/>
                <a:gd name="T41" fmla="*/ 40 h 466"/>
                <a:gd name="T42" fmla="*/ 492 w 593"/>
                <a:gd name="T43" fmla="*/ 65 h 466"/>
                <a:gd name="T44" fmla="*/ 529 w 593"/>
                <a:gd name="T45" fmla="*/ 101 h 466"/>
                <a:gd name="T46" fmla="*/ 552 w 593"/>
                <a:gd name="T47" fmla="*/ 146 h 466"/>
                <a:gd name="T48" fmla="*/ 563 w 593"/>
                <a:gd name="T49" fmla="*/ 196 h 466"/>
                <a:gd name="T50" fmla="*/ 561 w 593"/>
                <a:gd name="T51" fmla="*/ 245 h 466"/>
                <a:gd name="T52" fmla="*/ 546 w 593"/>
                <a:gd name="T53" fmla="*/ 290 h 466"/>
                <a:gd name="T54" fmla="*/ 521 w 593"/>
                <a:gd name="T55" fmla="*/ 328 h 466"/>
                <a:gd name="T56" fmla="*/ 479 w 593"/>
                <a:gd name="T57" fmla="*/ 359 h 466"/>
                <a:gd name="T58" fmla="*/ 428 w 593"/>
                <a:gd name="T59" fmla="*/ 376 h 466"/>
                <a:gd name="T60" fmla="*/ 381 w 593"/>
                <a:gd name="T61" fmla="*/ 379 h 466"/>
                <a:gd name="T62" fmla="*/ 362 w 593"/>
                <a:gd name="T63" fmla="*/ 404 h 466"/>
                <a:gd name="T64" fmla="*/ 331 w 593"/>
                <a:gd name="T65" fmla="*/ 426 h 466"/>
                <a:gd name="T66" fmla="*/ 307 w 593"/>
                <a:gd name="T67" fmla="*/ 435 h 466"/>
                <a:gd name="T68" fmla="*/ 281 w 593"/>
                <a:gd name="T69" fmla="*/ 435 h 466"/>
                <a:gd name="T70" fmla="*/ 246 w 593"/>
                <a:gd name="T71" fmla="*/ 423 h 466"/>
                <a:gd name="T72" fmla="*/ 219 w 593"/>
                <a:gd name="T73" fmla="*/ 399 h 466"/>
                <a:gd name="T74" fmla="*/ 189 w 593"/>
                <a:gd name="T75" fmla="*/ 408 h 466"/>
                <a:gd name="T76" fmla="*/ 204 w 593"/>
                <a:gd name="T77" fmla="*/ 428 h 466"/>
                <a:gd name="T78" fmla="*/ 222 w 593"/>
                <a:gd name="T79" fmla="*/ 445 h 466"/>
                <a:gd name="T80" fmla="*/ 245 w 593"/>
                <a:gd name="T81" fmla="*/ 456 h 466"/>
                <a:gd name="T82" fmla="*/ 268 w 593"/>
                <a:gd name="T83" fmla="*/ 464 h 466"/>
                <a:gd name="T84" fmla="*/ 294 w 593"/>
                <a:gd name="T85" fmla="*/ 466 h 466"/>
                <a:gd name="T86" fmla="*/ 336 w 593"/>
                <a:gd name="T87" fmla="*/ 457 h 466"/>
                <a:gd name="T88" fmla="*/ 374 w 593"/>
                <a:gd name="T89" fmla="*/ 434 h 466"/>
                <a:gd name="T90" fmla="*/ 418 w 593"/>
                <a:gd name="T91" fmla="*/ 408 h 466"/>
                <a:gd name="T92" fmla="*/ 479 w 593"/>
                <a:gd name="T93" fmla="*/ 392 h 466"/>
                <a:gd name="T94" fmla="*/ 521 w 593"/>
                <a:gd name="T95" fmla="*/ 369 h 466"/>
                <a:gd name="T96" fmla="*/ 542 w 593"/>
                <a:gd name="T97" fmla="*/ 348 h 466"/>
                <a:gd name="T98" fmla="*/ 573 w 593"/>
                <a:gd name="T99" fmla="*/ 303 h 466"/>
                <a:gd name="T100" fmla="*/ 589 w 593"/>
                <a:gd name="T101" fmla="*/ 251 h 466"/>
                <a:gd name="T102" fmla="*/ 593 w 593"/>
                <a:gd name="T103" fmla="*/ 193 h 466"/>
                <a:gd name="T104" fmla="*/ 580 w 593"/>
                <a:gd name="T105" fmla="*/ 136 h 466"/>
                <a:gd name="T106" fmla="*/ 552 w 593"/>
                <a:gd name="T107" fmla="*/ 84 h 466"/>
                <a:gd name="T108" fmla="*/ 510 w 593"/>
                <a:gd name="T109" fmla="*/ 41 h 466"/>
                <a:gd name="T110" fmla="*/ 484 w 593"/>
                <a:gd name="T111" fmla="*/ 24 h 466"/>
                <a:gd name="T112" fmla="*/ 455 w 593"/>
                <a:gd name="T113" fmla="*/ 11 h 466"/>
                <a:gd name="T114" fmla="*/ 422 w 593"/>
                <a:gd name="T115" fmla="*/ 4 h 466"/>
                <a:gd name="T116" fmla="*/ 385 w 593"/>
                <a:gd name="T117" fmla="*/ 0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93" h="466">
                  <a:moveTo>
                    <a:pt x="385" y="0"/>
                  </a:moveTo>
                  <a:lnTo>
                    <a:pt x="366" y="2"/>
                  </a:lnTo>
                  <a:lnTo>
                    <a:pt x="348" y="4"/>
                  </a:lnTo>
                  <a:lnTo>
                    <a:pt x="331" y="8"/>
                  </a:lnTo>
                  <a:lnTo>
                    <a:pt x="315" y="14"/>
                  </a:lnTo>
                  <a:lnTo>
                    <a:pt x="298" y="22"/>
                  </a:lnTo>
                  <a:lnTo>
                    <a:pt x="282" y="30"/>
                  </a:lnTo>
                  <a:lnTo>
                    <a:pt x="267" y="42"/>
                  </a:lnTo>
                  <a:lnTo>
                    <a:pt x="252" y="55"/>
                  </a:lnTo>
                  <a:lnTo>
                    <a:pt x="234" y="48"/>
                  </a:lnTo>
                  <a:lnTo>
                    <a:pt x="216" y="43"/>
                  </a:lnTo>
                  <a:lnTo>
                    <a:pt x="197" y="40"/>
                  </a:lnTo>
                  <a:lnTo>
                    <a:pt x="179" y="40"/>
                  </a:lnTo>
                  <a:lnTo>
                    <a:pt x="159" y="41"/>
                  </a:lnTo>
                  <a:lnTo>
                    <a:pt x="140" y="44"/>
                  </a:lnTo>
                  <a:lnTo>
                    <a:pt x="122" y="50"/>
                  </a:lnTo>
                  <a:lnTo>
                    <a:pt x="104" y="57"/>
                  </a:lnTo>
                  <a:lnTo>
                    <a:pt x="94" y="61"/>
                  </a:lnTo>
                  <a:lnTo>
                    <a:pt x="84" y="67"/>
                  </a:lnTo>
                  <a:lnTo>
                    <a:pt x="76" y="72"/>
                  </a:lnTo>
                  <a:lnTo>
                    <a:pt x="67" y="79"/>
                  </a:lnTo>
                  <a:lnTo>
                    <a:pt x="59" y="85"/>
                  </a:lnTo>
                  <a:lnTo>
                    <a:pt x="51" y="92"/>
                  </a:lnTo>
                  <a:lnTo>
                    <a:pt x="44" y="100"/>
                  </a:lnTo>
                  <a:lnTo>
                    <a:pt x="37" y="107"/>
                  </a:lnTo>
                  <a:lnTo>
                    <a:pt x="31" y="116"/>
                  </a:lnTo>
                  <a:lnTo>
                    <a:pt x="25" y="125"/>
                  </a:lnTo>
                  <a:lnTo>
                    <a:pt x="19" y="133"/>
                  </a:lnTo>
                  <a:lnTo>
                    <a:pt x="14" y="143"/>
                  </a:lnTo>
                  <a:lnTo>
                    <a:pt x="10" y="151"/>
                  </a:lnTo>
                  <a:lnTo>
                    <a:pt x="6" y="161"/>
                  </a:lnTo>
                  <a:lnTo>
                    <a:pt x="3" y="172"/>
                  </a:lnTo>
                  <a:lnTo>
                    <a:pt x="0" y="181"/>
                  </a:lnTo>
                  <a:lnTo>
                    <a:pt x="29" y="189"/>
                  </a:lnTo>
                  <a:lnTo>
                    <a:pt x="34" y="172"/>
                  </a:lnTo>
                  <a:lnTo>
                    <a:pt x="42" y="156"/>
                  </a:lnTo>
                  <a:lnTo>
                    <a:pt x="50" y="141"/>
                  </a:lnTo>
                  <a:lnTo>
                    <a:pt x="61" y="127"/>
                  </a:lnTo>
                  <a:lnTo>
                    <a:pt x="73" y="114"/>
                  </a:lnTo>
                  <a:lnTo>
                    <a:pt x="86" y="102"/>
                  </a:lnTo>
                  <a:lnTo>
                    <a:pt x="101" y="92"/>
                  </a:lnTo>
                  <a:lnTo>
                    <a:pt x="117" y="84"/>
                  </a:lnTo>
                  <a:lnTo>
                    <a:pt x="133" y="77"/>
                  </a:lnTo>
                  <a:lnTo>
                    <a:pt x="150" y="73"/>
                  </a:lnTo>
                  <a:lnTo>
                    <a:pt x="166" y="70"/>
                  </a:lnTo>
                  <a:lnTo>
                    <a:pt x="183" y="70"/>
                  </a:lnTo>
                  <a:lnTo>
                    <a:pt x="200" y="71"/>
                  </a:lnTo>
                  <a:lnTo>
                    <a:pt x="216" y="74"/>
                  </a:lnTo>
                  <a:lnTo>
                    <a:pt x="233" y="79"/>
                  </a:lnTo>
                  <a:lnTo>
                    <a:pt x="249" y="86"/>
                  </a:lnTo>
                  <a:lnTo>
                    <a:pt x="259" y="90"/>
                  </a:lnTo>
                  <a:lnTo>
                    <a:pt x="266" y="83"/>
                  </a:lnTo>
                  <a:lnTo>
                    <a:pt x="280" y="70"/>
                  </a:lnTo>
                  <a:lnTo>
                    <a:pt x="293" y="59"/>
                  </a:lnTo>
                  <a:lnTo>
                    <a:pt x="307" y="51"/>
                  </a:lnTo>
                  <a:lnTo>
                    <a:pt x="321" y="43"/>
                  </a:lnTo>
                  <a:lnTo>
                    <a:pt x="336" y="38"/>
                  </a:lnTo>
                  <a:lnTo>
                    <a:pt x="352" y="34"/>
                  </a:lnTo>
                  <a:lnTo>
                    <a:pt x="368" y="31"/>
                  </a:lnTo>
                  <a:lnTo>
                    <a:pt x="385" y="30"/>
                  </a:lnTo>
                  <a:lnTo>
                    <a:pt x="407" y="31"/>
                  </a:lnTo>
                  <a:lnTo>
                    <a:pt x="426" y="35"/>
                  </a:lnTo>
                  <a:lnTo>
                    <a:pt x="445" y="40"/>
                  </a:lnTo>
                  <a:lnTo>
                    <a:pt x="462" y="46"/>
                  </a:lnTo>
                  <a:lnTo>
                    <a:pt x="478" y="55"/>
                  </a:lnTo>
                  <a:lnTo>
                    <a:pt x="492" y="65"/>
                  </a:lnTo>
                  <a:lnTo>
                    <a:pt x="506" y="75"/>
                  </a:lnTo>
                  <a:lnTo>
                    <a:pt x="518" y="88"/>
                  </a:lnTo>
                  <a:lnTo>
                    <a:pt x="529" y="101"/>
                  </a:lnTo>
                  <a:lnTo>
                    <a:pt x="537" y="115"/>
                  </a:lnTo>
                  <a:lnTo>
                    <a:pt x="546" y="130"/>
                  </a:lnTo>
                  <a:lnTo>
                    <a:pt x="552" y="146"/>
                  </a:lnTo>
                  <a:lnTo>
                    <a:pt x="556" y="162"/>
                  </a:lnTo>
                  <a:lnTo>
                    <a:pt x="561" y="179"/>
                  </a:lnTo>
                  <a:lnTo>
                    <a:pt x="563" y="196"/>
                  </a:lnTo>
                  <a:lnTo>
                    <a:pt x="563" y="212"/>
                  </a:lnTo>
                  <a:lnTo>
                    <a:pt x="563" y="229"/>
                  </a:lnTo>
                  <a:lnTo>
                    <a:pt x="561" y="245"/>
                  </a:lnTo>
                  <a:lnTo>
                    <a:pt x="556" y="260"/>
                  </a:lnTo>
                  <a:lnTo>
                    <a:pt x="552" y="275"/>
                  </a:lnTo>
                  <a:lnTo>
                    <a:pt x="546" y="290"/>
                  </a:lnTo>
                  <a:lnTo>
                    <a:pt x="539" y="303"/>
                  </a:lnTo>
                  <a:lnTo>
                    <a:pt x="531" y="316"/>
                  </a:lnTo>
                  <a:lnTo>
                    <a:pt x="521" y="328"/>
                  </a:lnTo>
                  <a:lnTo>
                    <a:pt x="508" y="340"/>
                  </a:lnTo>
                  <a:lnTo>
                    <a:pt x="494" y="350"/>
                  </a:lnTo>
                  <a:lnTo>
                    <a:pt x="479" y="359"/>
                  </a:lnTo>
                  <a:lnTo>
                    <a:pt x="463" y="366"/>
                  </a:lnTo>
                  <a:lnTo>
                    <a:pt x="446" y="372"/>
                  </a:lnTo>
                  <a:lnTo>
                    <a:pt x="428" y="376"/>
                  </a:lnTo>
                  <a:lnTo>
                    <a:pt x="409" y="378"/>
                  </a:lnTo>
                  <a:lnTo>
                    <a:pt x="388" y="379"/>
                  </a:lnTo>
                  <a:lnTo>
                    <a:pt x="381" y="379"/>
                  </a:lnTo>
                  <a:lnTo>
                    <a:pt x="377" y="386"/>
                  </a:lnTo>
                  <a:lnTo>
                    <a:pt x="369" y="395"/>
                  </a:lnTo>
                  <a:lnTo>
                    <a:pt x="362" y="404"/>
                  </a:lnTo>
                  <a:lnTo>
                    <a:pt x="352" y="412"/>
                  </a:lnTo>
                  <a:lnTo>
                    <a:pt x="342" y="420"/>
                  </a:lnTo>
                  <a:lnTo>
                    <a:pt x="331" y="426"/>
                  </a:lnTo>
                  <a:lnTo>
                    <a:pt x="319" y="432"/>
                  </a:lnTo>
                  <a:lnTo>
                    <a:pt x="313" y="434"/>
                  </a:lnTo>
                  <a:lnTo>
                    <a:pt x="307" y="435"/>
                  </a:lnTo>
                  <a:lnTo>
                    <a:pt x="301" y="436"/>
                  </a:lnTo>
                  <a:lnTo>
                    <a:pt x="294" y="436"/>
                  </a:lnTo>
                  <a:lnTo>
                    <a:pt x="281" y="435"/>
                  </a:lnTo>
                  <a:lnTo>
                    <a:pt x="268" y="433"/>
                  </a:lnTo>
                  <a:lnTo>
                    <a:pt x="257" y="428"/>
                  </a:lnTo>
                  <a:lnTo>
                    <a:pt x="246" y="423"/>
                  </a:lnTo>
                  <a:lnTo>
                    <a:pt x="235" y="417"/>
                  </a:lnTo>
                  <a:lnTo>
                    <a:pt x="227" y="408"/>
                  </a:lnTo>
                  <a:lnTo>
                    <a:pt x="219" y="399"/>
                  </a:lnTo>
                  <a:lnTo>
                    <a:pt x="213" y="388"/>
                  </a:lnTo>
                  <a:lnTo>
                    <a:pt x="186" y="401"/>
                  </a:lnTo>
                  <a:lnTo>
                    <a:pt x="189" y="408"/>
                  </a:lnTo>
                  <a:lnTo>
                    <a:pt x="195" y="416"/>
                  </a:lnTo>
                  <a:lnTo>
                    <a:pt x="199" y="422"/>
                  </a:lnTo>
                  <a:lnTo>
                    <a:pt x="204" y="428"/>
                  </a:lnTo>
                  <a:lnTo>
                    <a:pt x="211" y="434"/>
                  </a:lnTo>
                  <a:lnTo>
                    <a:pt x="216" y="439"/>
                  </a:lnTo>
                  <a:lnTo>
                    <a:pt x="222" y="445"/>
                  </a:lnTo>
                  <a:lnTo>
                    <a:pt x="230" y="449"/>
                  </a:lnTo>
                  <a:lnTo>
                    <a:pt x="237" y="453"/>
                  </a:lnTo>
                  <a:lnTo>
                    <a:pt x="245" y="456"/>
                  </a:lnTo>
                  <a:lnTo>
                    <a:pt x="252" y="460"/>
                  </a:lnTo>
                  <a:lnTo>
                    <a:pt x="260" y="462"/>
                  </a:lnTo>
                  <a:lnTo>
                    <a:pt x="268" y="464"/>
                  </a:lnTo>
                  <a:lnTo>
                    <a:pt x="277" y="465"/>
                  </a:lnTo>
                  <a:lnTo>
                    <a:pt x="286" y="466"/>
                  </a:lnTo>
                  <a:lnTo>
                    <a:pt x="294" y="466"/>
                  </a:lnTo>
                  <a:lnTo>
                    <a:pt x="308" y="465"/>
                  </a:lnTo>
                  <a:lnTo>
                    <a:pt x="322" y="463"/>
                  </a:lnTo>
                  <a:lnTo>
                    <a:pt x="336" y="457"/>
                  </a:lnTo>
                  <a:lnTo>
                    <a:pt x="349" y="451"/>
                  </a:lnTo>
                  <a:lnTo>
                    <a:pt x="362" y="443"/>
                  </a:lnTo>
                  <a:lnTo>
                    <a:pt x="374" y="434"/>
                  </a:lnTo>
                  <a:lnTo>
                    <a:pt x="386" y="422"/>
                  </a:lnTo>
                  <a:lnTo>
                    <a:pt x="396" y="409"/>
                  </a:lnTo>
                  <a:lnTo>
                    <a:pt x="418" y="408"/>
                  </a:lnTo>
                  <a:lnTo>
                    <a:pt x="440" y="405"/>
                  </a:lnTo>
                  <a:lnTo>
                    <a:pt x="460" y="400"/>
                  </a:lnTo>
                  <a:lnTo>
                    <a:pt x="479" y="392"/>
                  </a:lnTo>
                  <a:lnTo>
                    <a:pt x="496" y="384"/>
                  </a:lnTo>
                  <a:lnTo>
                    <a:pt x="514" y="374"/>
                  </a:lnTo>
                  <a:lnTo>
                    <a:pt x="521" y="369"/>
                  </a:lnTo>
                  <a:lnTo>
                    <a:pt x="529" y="362"/>
                  </a:lnTo>
                  <a:lnTo>
                    <a:pt x="536" y="356"/>
                  </a:lnTo>
                  <a:lnTo>
                    <a:pt x="542" y="348"/>
                  </a:lnTo>
                  <a:lnTo>
                    <a:pt x="554" y="334"/>
                  </a:lnTo>
                  <a:lnTo>
                    <a:pt x="564" y="319"/>
                  </a:lnTo>
                  <a:lnTo>
                    <a:pt x="573" y="303"/>
                  </a:lnTo>
                  <a:lnTo>
                    <a:pt x="580" y="287"/>
                  </a:lnTo>
                  <a:lnTo>
                    <a:pt x="585" y="269"/>
                  </a:lnTo>
                  <a:lnTo>
                    <a:pt x="589" y="251"/>
                  </a:lnTo>
                  <a:lnTo>
                    <a:pt x="593" y="233"/>
                  </a:lnTo>
                  <a:lnTo>
                    <a:pt x="593" y="212"/>
                  </a:lnTo>
                  <a:lnTo>
                    <a:pt x="593" y="193"/>
                  </a:lnTo>
                  <a:lnTo>
                    <a:pt x="589" y="174"/>
                  </a:lnTo>
                  <a:lnTo>
                    <a:pt x="585" y="155"/>
                  </a:lnTo>
                  <a:lnTo>
                    <a:pt x="580" y="136"/>
                  </a:lnTo>
                  <a:lnTo>
                    <a:pt x="572" y="118"/>
                  </a:lnTo>
                  <a:lnTo>
                    <a:pt x="563" y="101"/>
                  </a:lnTo>
                  <a:lnTo>
                    <a:pt x="552" y="84"/>
                  </a:lnTo>
                  <a:lnTo>
                    <a:pt x="539" y="68"/>
                  </a:lnTo>
                  <a:lnTo>
                    <a:pt x="525" y="54"/>
                  </a:lnTo>
                  <a:lnTo>
                    <a:pt x="510" y="41"/>
                  </a:lnTo>
                  <a:lnTo>
                    <a:pt x="502" y="35"/>
                  </a:lnTo>
                  <a:lnTo>
                    <a:pt x="493" y="29"/>
                  </a:lnTo>
                  <a:lnTo>
                    <a:pt x="484" y="24"/>
                  </a:lnTo>
                  <a:lnTo>
                    <a:pt x="474" y="20"/>
                  </a:lnTo>
                  <a:lnTo>
                    <a:pt x="464" y="15"/>
                  </a:lnTo>
                  <a:lnTo>
                    <a:pt x="455" y="11"/>
                  </a:lnTo>
                  <a:lnTo>
                    <a:pt x="444" y="8"/>
                  </a:lnTo>
                  <a:lnTo>
                    <a:pt x="432" y="6"/>
                  </a:lnTo>
                  <a:lnTo>
                    <a:pt x="422" y="4"/>
                  </a:lnTo>
                  <a:lnTo>
                    <a:pt x="410" y="2"/>
                  </a:lnTo>
                  <a:lnTo>
                    <a:pt x="397" y="2"/>
                  </a:lnTo>
                  <a:lnTo>
                    <a:pt x="38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30" name="Freeform 192">
              <a:extLst>
                <a:ext uri="{FF2B5EF4-FFF2-40B4-BE49-F238E27FC236}">
                  <a16:creationId xmlns:a16="http://schemas.microsoft.com/office/drawing/2014/main" id="{4F87AF6B-9050-ADC9-3DEA-ECF252003E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58913" y="869951"/>
              <a:ext cx="190500" cy="201613"/>
            </a:xfrm>
            <a:custGeom>
              <a:avLst/>
              <a:gdLst>
                <a:gd name="T0" fmla="*/ 53 w 601"/>
                <a:gd name="T1" fmla="*/ 513 h 635"/>
                <a:gd name="T2" fmla="*/ 196 w 601"/>
                <a:gd name="T3" fmla="*/ 439 h 635"/>
                <a:gd name="T4" fmla="*/ 241 w 601"/>
                <a:gd name="T5" fmla="*/ 411 h 635"/>
                <a:gd name="T6" fmla="*/ 230 w 601"/>
                <a:gd name="T7" fmla="*/ 321 h 635"/>
                <a:gd name="T8" fmla="*/ 209 w 601"/>
                <a:gd name="T9" fmla="*/ 296 h 635"/>
                <a:gd name="T10" fmla="*/ 201 w 601"/>
                <a:gd name="T11" fmla="*/ 242 h 635"/>
                <a:gd name="T12" fmla="*/ 195 w 601"/>
                <a:gd name="T13" fmla="*/ 230 h 635"/>
                <a:gd name="T14" fmla="*/ 183 w 601"/>
                <a:gd name="T15" fmla="*/ 223 h 635"/>
                <a:gd name="T16" fmla="*/ 176 w 601"/>
                <a:gd name="T17" fmla="*/ 198 h 635"/>
                <a:gd name="T18" fmla="*/ 186 w 601"/>
                <a:gd name="T19" fmla="*/ 182 h 635"/>
                <a:gd name="T20" fmla="*/ 198 w 601"/>
                <a:gd name="T21" fmla="*/ 174 h 635"/>
                <a:gd name="T22" fmla="*/ 193 w 601"/>
                <a:gd name="T23" fmla="*/ 144 h 635"/>
                <a:gd name="T24" fmla="*/ 178 w 601"/>
                <a:gd name="T25" fmla="*/ 92 h 635"/>
                <a:gd name="T26" fmla="*/ 201 w 601"/>
                <a:gd name="T27" fmla="*/ 87 h 635"/>
                <a:gd name="T28" fmla="*/ 218 w 601"/>
                <a:gd name="T29" fmla="*/ 78 h 635"/>
                <a:gd name="T30" fmla="*/ 232 w 601"/>
                <a:gd name="T31" fmla="*/ 55 h 635"/>
                <a:gd name="T32" fmla="*/ 270 w 601"/>
                <a:gd name="T33" fmla="*/ 36 h 635"/>
                <a:gd name="T34" fmla="*/ 351 w 601"/>
                <a:gd name="T35" fmla="*/ 33 h 635"/>
                <a:gd name="T36" fmla="*/ 399 w 601"/>
                <a:gd name="T37" fmla="*/ 51 h 635"/>
                <a:gd name="T38" fmla="*/ 417 w 601"/>
                <a:gd name="T39" fmla="*/ 76 h 635"/>
                <a:gd name="T40" fmla="*/ 411 w 601"/>
                <a:gd name="T41" fmla="*/ 134 h 635"/>
                <a:gd name="T42" fmla="*/ 400 w 601"/>
                <a:gd name="T43" fmla="*/ 172 h 635"/>
                <a:gd name="T44" fmla="*/ 411 w 601"/>
                <a:gd name="T45" fmla="*/ 181 h 635"/>
                <a:gd name="T46" fmla="*/ 421 w 601"/>
                <a:gd name="T47" fmla="*/ 191 h 635"/>
                <a:gd name="T48" fmla="*/ 416 w 601"/>
                <a:gd name="T49" fmla="*/ 223 h 635"/>
                <a:gd name="T50" fmla="*/ 402 w 601"/>
                <a:gd name="T51" fmla="*/ 231 h 635"/>
                <a:gd name="T52" fmla="*/ 398 w 601"/>
                <a:gd name="T53" fmla="*/ 255 h 635"/>
                <a:gd name="T54" fmla="*/ 384 w 601"/>
                <a:gd name="T55" fmla="*/ 307 h 635"/>
                <a:gd name="T56" fmla="*/ 361 w 601"/>
                <a:gd name="T57" fmla="*/ 330 h 635"/>
                <a:gd name="T58" fmla="*/ 366 w 601"/>
                <a:gd name="T59" fmla="*/ 423 h 635"/>
                <a:gd name="T60" fmla="*/ 503 w 601"/>
                <a:gd name="T61" fmla="*/ 488 h 635"/>
                <a:gd name="T62" fmla="*/ 571 w 601"/>
                <a:gd name="T63" fmla="*/ 606 h 635"/>
                <a:gd name="T64" fmla="*/ 390 w 601"/>
                <a:gd name="T65" fmla="*/ 400 h 635"/>
                <a:gd name="T66" fmla="*/ 413 w 601"/>
                <a:gd name="T67" fmla="*/ 317 h 635"/>
                <a:gd name="T68" fmla="*/ 433 w 601"/>
                <a:gd name="T69" fmla="*/ 249 h 635"/>
                <a:gd name="T70" fmla="*/ 450 w 601"/>
                <a:gd name="T71" fmla="*/ 215 h 635"/>
                <a:gd name="T72" fmla="*/ 448 w 601"/>
                <a:gd name="T73" fmla="*/ 174 h 635"/>
                <a:gd name="T74" fmla="*/ 447 w 601"/>
                <a:gd name="T75" fmla="*/ 119 h 635"/>
                <a:gd name="T76" fmla="*/ 444 w 601"/>
                <a:gd name="T77" fmla="*/ 59 h 635"/>
                <a:gd name="T78" fmla="*/ 414 w 601"/>
                <a:gd name="T79" fmla="*/ 24 h 635"/>
                <a:gd name="T80" fmla="*/ 368 w 601"/>
                <a:gd name="T81" fmla="*/ 5 h 635"/>
                <a:gd name="T82" fmla="*/ 282 w 601"/>
                <a:gd name="T83" fmla="*/ 3 h 635"/>
                <a:gd name="T84" fmla="*/ 222 w 601"/>
                <a:gd name="T85" fmla="*/ 24 h 635"/>
                <a:gd name="T86" fmla="*/ 195 w 601"/>
                <a:gd name="T87" fmla="*/ 55 h 635"/>
                <a:gd name="T88" fmla="*/ 163 w 601"/>
                <a:gd name="T89" fmla="*/ 62 h 635"/>
                <a:gd name="T90" fmla="*/ 151 w 601"/>
                <a:gd name="T91" fmla="*/ 80 h 635"/>
                <a:gd name="T92" fmla="*/ 157 w 601"/>
                <a:gd name="T93" fmla="*/ 136 h 635"/>
                <a:gd name="T94" fmla="*/ 154 w 601"/>
                <a:gd name="T95" fmla="*/ 168 h 635"/>
                <a:gd name="T96" fmla="*/ 146 w 601"/>
                <a:gd name="T97" fmla="*/ 207 h 635"/>
                <a:gd name="T98" fmla="*/ 160 w 601"/>
                <a:gd name="T99" fmla="*/ 244 h 635"/>
                <a:gd name="T100" fmla="*/ 181 w 601"/>
                <a:gd name="T101" fmla="*/ 305 h 635"/>
                <a:gd name="T102" fmla="*/ 211 w 601"/>
                <a:gd name="T103" fmla="*/ 344 h 635"/>
                <a:gd name="T104" fmla="*/ 77 w 601"/>
                <a:gd name="T105" fmla="*/ 464 h 635"/>
                <a:gd name="T106" fmla="*/ 4 w 601"/>
                <a:gd name="T107" fmla="*/ 518 h 635"/>
                <a:gd name="T108" fmla="*/ 1 w 601"/>
                <a:gd name="T109" fmla="*/ 624 h 635"/>
                <a:gd name="T110" fmla="*/ 9 w 601"/>
                <a:gd name="T111" fmla="*/ 634 h 635"/>
                <a:gd name="T112" fmla="*/ 591 w 601"/>
                <a:gd name="T113" fmla="*/ 634 h 635"/>
                <a:gd name="T114" fmla="*/ 600 w 601"/>
                <a:gd name="T115" fmla="*/ 624 h 635"/>
                <a:gd name="T116" fmla="*/ 597 w 601"/>
                <a:gd name="T117" fmla="*/ 518 h 635"/>
                <a:gd name="T118" fmla="*/ 523 w 601"/>
                <a:gd name="T119" fmla="*/ 464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01" h="635">
                  <a:moveTo>
                    <a:pt x="571" y="606"/>
                  </a:moveTo>
                  <a:lnTo>
                    <a:pt x="30" y="606"/>
                  </a:lnTo>
                  <a:lnTo>
                    <a:pt x="30" y="533"/>
                  </a:lnTo>
                  <a:lnTo>
                    <a:pt x="38" y="525"/>
                  </a:lnTo>
                  <a:lnTo>
                    <a:pt x="53" y="513"/>
                  </a:lnTo>
                  <a:lnTo>
                    <a:pt x="75" y="501"/>
                  </a:lnTo>
                  <a:lnTo>
                    <a:pt x="100" y="486"/>
                  </a:lnTo>
                  <a:lnTo>
                    <a:pt x="129" y="470"/>
                  </a:lnTo>
                  <a:lnTo>
                    <a:pt x="161" y="454"/>
                  </a:lnTo>
                  <a:lnTo>
                    <a:pt x="196" y="439"/>
                  </a:lnTo>
                  <a:lnTo>
                    <a:pt x="231" y="425"/>
                  </a:lnTo>
                  <a:lnTo>
                    <a:pt x="234" y="423"/>
                  </a:lnTo>
                  <a:lnTo>
                    <a:pt x="237" y="419"/>
                  </a:lnTo>
                  <a:lnTo>
                    <a:pt x="239" y="415"/>
                  </a:lnTo>
                  <a:lnTo>
                    <a:pt x="241" y="411"/>
                  </a:lnTo>
                  <a:lnTo>
                    <a:pt x="241" y="336"/>
                  </a:lnTo>
                  <a:lnTo>
                    <a:pt x="239" y="330"/>
                  </a:lnTo>
                  <a:lnTo>
                    <a:pt x="237" y="326"/>
                  </a:lnTo>
                  <a:lnTo>
                    <a:pt x="234" y="323"/>
                  </a:lnTo>
                  <a:lnTo>
                    <a:pt x="230" y="321"/>
                  </a:lnTo>
                  <a:lnTo>
                    <a:pt x="229" y="321"/>
                  </a:lnTo>
                  <a:lnTo>
                    <a:pt x="224" y="318"/>
                  </a:lnTo>
                  <a:lnTo>
                    <a:pt x="220" y="313"/>
                  </a:lnTo>
                  <a:lnTo>
                    <a:pt x="215" y="307"/>
                  </a:lnTo>
                  <a:lnTo>
                    <a:pt x="209" y="296"/>
                  </a:lnTo>
                  <a:lnTo>
                    <a:pt x="205" y="282"/>
                  </a:lnTo>
                  <a:lnTo>
                    <a:pt x="203" y="274"/>
                  </a:lnTo>
                  <a:lnTo>
                    <a:pt x="202" y="265"/>
                  </a:lnTo>
                  <a:lnTo>
                    <a:pt x="201" y="255"/>
                  </a:lnTo>
                  <a:lnTo>
                    <a:pt x="201" y="242"/>
                  </a:lnTo>
                  <a:lnTo>
                    <a:pt x="200" y="240"/>
                  </a:lnTo>
                  <a:lnTo>
                    <a:pt x="200" y="236"/>
                  </a:lnTo>
                  <a:lnTo>
                    <a:pt x="198" y="234"/>
                  </a:lnTo>
                  <a:lnTo>
                    <a:pt x="197" y="231"/>
                  </a:lnTo>
                  <a:lnTo>
                    <a:pt x="195" y="230"/>
                  </a:lnTo>
                  <a:lnTo>
                    <a:pt x="191" y="228"/>
                  </a:lnTo>
                  <a:lnTo>
                    <a:pt x="189" y="228"/>
                  </a:lnTo>
                  <a:lnTo>
                    <a:pt x="186" y="227"/>
                  </a:lnTo>
                  <a:lnTo>
                    <a:pt x="184" y="226"/>
                  </a:lnTo>
                  <a:lnTo>
                    <a:pt x="183" y="223"/>
                  </a:lnTo>
                  <a:lnTo>
                    <a:pt x="181" y="219"/>
                  </a:lnTo>
                  <a:lnTo>
                    <a:pt x="178" y="215"/>
                  </a:lnTo>
                  <a:lnTo>
                    <a:pt x="177" y="210"/>
                  </a:lnTo>
                  <a:lnTo>
                    <a:pt x="176" y="204"/>
                  </a:lnTo>
                  <a:lnTo>
                    <a:pt x="176" y="198"/>
                  </a:lnTo>
                  <a:lnTo>
                    <a:pt x="177" y="191"/>
                  </a:lnTo>
                  <a:lnTo>
                    <a:pt x="178" y="186"/>
                  </a:lnTo>
                  <a:lnTo>
                    <a:pt x="182" y="183"/>
                  </a:lnTo>
                  <a:lnTo>
                    <a:pt x="184" y="182"/>
                  </a:lnTo>
                  <a:lnTo>
                    <a:pt x="186" y="182"/>
                  </a:lnTo>
                  <a:lnTo>
                    <a:pt x="188" y="181"/>
                  </a:lnTo>
                  <a:lnTo>
                    <a:pt x="191" y="181"/>
                  </a:lnTo>
                  <a:lnTo>
                    <a:pt x="193" y="179"/>
                  </a:lnTo>
                  <a:lnTo>
                    <a:pt x="197" y="176"/>
                  </a:lnTo>
                  <a:lnTo>
                    <a:pt x="198" y="174"/>
                  </a:lnTo>
                  <a:lnTo>
                    <a:pt x="200" y="172"/>
                  </a:lnTo>
                  <a:lnTo>
                    <a:pt x="200" y="169"/>
                  </a:lnTo>
                  <a:lnTo>
                    <a:pt x="201" y="167"/>
                  </a:lnTo>
                  <a:lnTo>
                    <a:pt x="199" y="158"/>
                  </a:lnTo>
                  <a:lnTo>
                    <a:pt x="193" y="144"/>
                  </a:lnTo>
                  <a:lnTo>
                    <a:pt x="188" y="133"/>
                  </a:lnTo>
                  <a:lnTo>
                    <a:pt x="183" y="115"/>
                  </a:lnTo>
                  <a:lnTo>
                    <a:pt x="180" y="107"/>
                  </a:lnTo>
                  <a:lnTo>
                    <a:pt x="178" y="98"/>
                  </a:lnTo>
                  <a:lnTo>
                    <a:pt x="178" y="92"/>
                  </a:lnTo>
                  <a:lnTo>
                    <a:pt x="180" y="88"/>
                  </a:lnTo>
                  <a:lnTo>
                    <a:pt x="184" y="85"/>
                  </a:lnTo>
                  <a:lnTo>
                    <a:pt x="189" y="84"/>
                  </a:lnTo>
                  <a:lnTo>
                    <a:pt x="195" y="85"/>
                  </a:lnTo>
                  <a:lnTo>
                    <a:pt x="201" y="87"/>
                  </a:lnTo>
                  <a:lnTo>
                    <a:pt x="207" y="87"/>
                  </a:lnTo>
                  <a:lnTo>
                    <a:pt x="213" y="84"/>
                  </a:lnTo>
                  <a:lnTo>
                    <a:pt x="215" y="82"/>
                  </a:lnTo>
                  <a:lnTo>
                    <a:pt x="217" y="80"/>
                  </a:lnTo>
                  <a:lnTo>
                    <a:pt x="218" y="78"/>
                  </a:lnTo>
                  <a:lnTo>
                    <a:pt x="219" y="76"/>
                  </a:lnTo>
                  <a:lnTo>
                    <a:pt x="221" y="69"/>
                  </a:lnTo>
                  <a:lnTo>
                    <a:pt x="223" y="64"/>
                  </a:lnTo>
                  <a:lnTo>
                    <a:pt x="228" y="60"/>
                  </a:lnTo>
                  <a:lnTo>
                    <a:pt x="232" y="55"/>
                  </a:lnTo>
                  <a:lnTo>
                    <a:pt x="237" y="51"/>
                  </a:lnTo>
                  <a:lnTo>
                    <a:pt x="243" y="47"/>
                  </a:lnTo>
                  <a:lnTo>
                    <a:pt x="249" y="44"/>
                  </a:lnTo>
                  <a:lnTo>
                    <a:pt x="255" y="40"/>
                  </a:lnTo>
                  <a:lnTo>
                    <a:pt x="270" y="36"/>
                  </a:lnTo>
                  <a:lnTo>
                    <a:pt x="285" y="33"/>
                  </a:lnTo>
                  <a:lnTo>
                    <a:pt x="302" y="31"/>
                  </a:lnTo>
                  <a:lnTo>
                    <a:pt x="318" y="30"/>
                  </a:lnTo>
                  <a:lnTo>
                    <a:pt x="334" y="31"/>
                  </a:lnTo>
                  <a:lnTo>
                    <a:pt x="351" y="33"/>
                  </a:lnTo>
                  <a:lnTo>
                    <a:pt x="366" y="36"/>
                  </a:lnTo>
                  <a:lnTo>
                    <a:pt x="381" y="40"/>
                  </a:lnTo>
                  <a:lnTo>
                    <a:pt x="387" y="44"/>
                  </a:lnTo>
                  <a:lnTo>
                    <a:pt x="394" y="47"/>
                  </a:lnTo>
                  <a:lnTo>
                    <a:pt x="399" y="51"/>
                  </a:lnTo>
                  <a:lnTo>
                    <a:pt x="404" y="55"/>
                  </a:lnTo>
                  <a:lnTo>
                    <a:pt x="409" y="60"/>
                  </a:lnTo>
                  <a:lnTo>
                    <a:pt x="413" y="64"/>
                  </a:lnTo>
                  <a:lnTo>
                    <a:pt x="415" y="69"/>
                  </a:lnTo>
                  <a:lnTo>
                    <a:pt x="417" y="76"/>
                  </a:lnTo>
                  <a:lnTo>
                    <a:pt x="419" y="87"/>
                  </a:lnTo>
                  <a:lnTo>
                    <a:pt x="419" y="96"/>
                  </a:lnTo>
                  <a:lnTo>
                    <a:pt x="418" y="107"/>
                  </a:lnTo>
                  <a:lnTo>
                    <a:pt x="416" y="116"/>
                  </a:lnTo>
                  <a:lnTo>
                    <a:pt x="411" y="134"/>
                  </a:lnTo>
                  <a:lnTo>
                    <a:pt x="404" y="149"/>
                  </a:lnTo>
                  <a:lnTo>
                    <a:pt x="400" y="158"/>
                  </a:lnTo>
                  <a:lnTo>
                    <a:pt x="399" y="167"/>
                  </a:lnTo>
                  <a:lnTo>
                    <a:pt x="399" y="169"/>
                  </a:lnTo>
                  <a:lnTo>
                    <a:pt x="400" y="172"/>
                  </a:lnTo>
                  <a:lnTo>
                    <a:pt x="401" y="174"/>
                  </a:lnTo>
                  <a:lnTo>
                    <a:pt x="403" y="177"/>
                  </a:lnTo>
                  <a:lnTo>
                    <a:pt x="405" y="179"/>
                  </a:lnTo>
                  <a:lnTo>
                    <a:pt x="409" y="181"/>
                  </a:lnTo>
                  <a:lnTo>
                    <a:pt x="411" y="181"/>
                  </a:lnTo>
                  <a:lnTo>
                    <a:pt x="414" y="182"/>
                  </a:lnTo>
                  <a:lnTo>
                    <a:pt x="416" y="182"/>
                  </a:lnTo>
                  <a:lnTo>
                    <a:pt x="418" y="183"/>
                  </a:lnTo>
                  <a:lnTo>
                    <a:pt x="420" y="185"/>
                  </a:lnTo>
                  <a:lnTo>
                    <a:pt x="421" y="191"/>
                  </a:lnTo>
                  <a:lnTo>
                    <a:pt x="422" y="198"/>
                  </a:lnTo>
                  <a:lnTo>
                    <a:pt x="422" y="203"/>
                  </a:lnTo>
                  <a:lnTo>
                    <a:pt x="421" y="210"/>
                  </a:lnTo>
                  <a:lnTo>
                    <a:pt x="419" y="215"/>
                  </a:lnTo>
                  <a:lnTo>
                    <a:pt x="416" y="223"/>
                  </a:lnTo>
                  <a:lnTo>
                    <a:pt x="413" y="227"/>
                  </a:lnTo>
                  <a:lnTo>
                    <a:pt x="410" y="228"/>
                  </a:lnTo>
                  <a:lnTo>
                    <a:pt x="406" y="228"/>
                  </a:lnTo>
                  <a:lnTo>
                    <a:pt x="404" y="230"/>
                  </a:lnTo>
                  <a:lnTo>
                    <a:pt x="402" y="231"/>
                  </a:lnTo>
                  <a:lnTo>
                    <a:pt x="400" y="234"/>
                  </a:lnTo>
                  <a:lnTo>
                    <a:pt x="399" y="236"/>
                  </a:lnTo>
                  <a:lnTo>
                    <a:pt x="398" y="240"/>
                  </a:lnTo>
                  <a:lnTo>
                    <a:pt x="398" y="242"/>
                  </a:lnTo>
                  <a:lnTo>
                    <a:pt x="398" y="255"/>
                  </a:lnTo>
                  <a:lnTo>
                    <a:pt x="397" y="265"/>
                  </a:lnTo>
                  <a:lnTo>
                    <a:pt x="396" y="274"/>
                  </a:lnTo>
                  <a:lnTo>
                    <a:pt x="394" y="282"/>
                  </a:lnTo>
                  <a:lnTo>
                    <a:pt x="389" y="296"/>
                  </a:lnTo>
                  <a:lnTo>
                    <a:pt x="384" y="307"/>
                  </a:lnTo>
                  <a:lnTo>
                    <a:pt x="375" y="319"/>
                  </a:lnTo>
                  <a:lnTo>
                    <a:pt x="371" y="321"/>
                  </a:lnTo>
                  <a:lnTo>
                    <a:pt x="367" y="323"/>
                  </a:lnTo>
                  <a:lnTo>
                    <a:pt x="364" y="326"/>
                  </a:lnTo>
                  <a:lnTo>
                    <a:pt x="361" y="330"/>
                  </a:lnTo>
                  <a:lnTo>
                    <a:pt x="360" y="336"/>
                  </a:lnTo>
                  <a:lnTo>
                    <a:pt x="360" y="411"/>
                  </a:lnTo>
                  <a:lnTo>
                    <a:pt x="361" y="415"/>
                  </a:lnTo>
                  <a:lnTo>
                    <a:pt x="364" y="419"/>
                  </a:lnTo>
                  <a:lnTo>
                    <a:pt x="366" y="423"/>
                  </a:lnTo>
                  <a:lnTo>
                    <a:pt x="370" y="425"/>
                  </a:lnTo>
                  <a:lnTo>
                    <a:pt x="406" y="440"/>
                  </a:lnTo>
                  <a:lnTo>
                    <a:pt x="441" y="456"/>
                  </a:lnTo>
                  <a:lnTo>
                    <a:pt x="474" y="472"/>
                  </a:lnTo>
                  <a:lnTo>
                    <a:pt x="503" y="488"/>
                  </a:lnTo>
                  <a:lnTo>
                    <a:pt x="528" y="502"/>
                  </a:lnTo>
                  <a:lnTo>
                    <a:pt x="549" y="515"/>
                  </a:lnTo>
                  <a:lnTo>
                    <a:pt x="563" y="525"/>
                  </a:lnTo>
                  <a:lnTo>
                    <a:pt x="571" y="533"/>
                  </a:lnTo>
                  <a:lnTo>
                    <a:pt x="571" y="606"/>
                  </a:lnTo>
                  <a:close/>
                  <a:moveTo>
                    <a:pt x="523" y="464"/>
                  </a:moveTo>
                  <a:lnTo>
                    <a:pt x="492" y="448"/>
                  </a:lnTo>
                  <a:lnTo>
                    <a:pt x="459" y="431"/>
                  </a:lnTo>
                  <a:lnTo>
                    <a:pt x="425" y="415"/>
                  </a:lnTo>
                  <a:lnTo>
                    <a:pt x="390" y="400"/>
                  </a:lnTo>
                  <a:lnTo>
                    <a:pt x="390" y="344"/>
                  </a:lnTo>
                  <a:lnTo>
                    <a:pt x="396" y="340"/>
                  </a:lnTo>
                  <a:lnTo>
                    <a:pt x="402" y="334"/>
                  </a:lnTo>
                  <a:lnTo>
                    <a:pt x="407" y="326"/>
                  </a:lnTo>
                  <a:lnTo>
                    <a:pt x="413" y="317"/>
                  </a:lnTo>
                  <a:lnTo>
                    <a:pt x="418" y="305"/>
                  </a:lnTo>
                  <a:lnTo>
                    <a:pt x="422" y="291"/>
                  </a:lnTo>
                  <a:lnTo>
                    <a:pt x="426" y="274"/>
                  </a:lnTo>
                  <a:lnTo>
                    <a:pt x="428" y="253"/>
                  </a:lnTo>
                  <a:lnTo>
                    <a:pt x="433" y="249"/>
                  </a:lnTo>
                  <a:lnTo>
                    <a:pt x="438" y="244"/>
                  </a:lnTo>
                  <a:lnTo>
                    <a:pt x="443" y="237"/>
                  </a:lnTo>
                  <a:lnTo>
                    <a:pt x="446" y="231"/>
                  </a:lnTo>
                  <a:lnTo>
                    <a:pt x="448" y="223"/>
                  </a:lnTo>
                  <a:lnTo>
                    <a:pt x="450" y="215"/>
                  </a:lnTo>
                  <a:lnTo>
                    <a:pt x="451" y="207"/>
                  </a:lnTo>
                  <a:lnTo>
                    <a:pt x="452" y="199"/>
                  </a:lnTo>
                  <a:lnTo>
                    <a:pt x="451" y="190"/>
                  </a:lnTo>
                  <a:lnTo>
                    <a:pt x="450" y="182"/>
                  </a:lnTo>
                  <a:lnTo>
                    <a:pt x="448" y="174"/>
                  </a:lnTo>
                  <a:lnTo>
                    <a:pt x="445" y="168"/>
                  </a:lnTo>
                  <a:lnTo>
                    <a:pt x="440" y="161"/>
                  </a:lnTo>
                  <a:lnTo>
                    <a:pt x="433" y="157"/>
                  </a:lnTo>
                  <a:lnTo>
                    <a:pt x="441" y="140"/>
                  </a:lnTo>
                  <a:lnTo>
                    <a:pt x="447" y="119"/>
                  </a:lnTo>
                  <a:lnTo>
                    <a:pt x="448" y="107"/>
                  </a:lnTo>
                  <a:lnTo>
                    <a:pt x="449" y="95"/>
                  </a:lnTo>
                  <a:lnTo>
                    <a:pt x="449" y="81"/>
                  </a:lnTo>
                  <a:lnTo>
                    <a:pt x="446" y="68"/>
                  </a:lnTo>
                  <a:lnTo>
                    <a:pt x="444" y="59"/>
                  </a:lnTo>
                  <a:lnTo>
                    <a:pt x="440" y="50"/>
                  </a:lnTo>
                  <a:lnTo>
                    <a:pt x="434" y="43"/>
                  </a:lnTo>
                  <a:lnTo>
                    <a:pt x="428" y="36"/>
                  </a:lnTo>
                  <a:lnTo>
                    <a:pt x="421" y="30"/>
                  </a:lnTo>
                  <a:lnTo>
                    <a:pt x="414" y="24"/>
                  </a:lnTo>
                  <a:lnTo>
                    <a:pt x="405" y="19"/>
                  </a:lnTo>
                  <a:lnTo>
                    <a:pt x="397" y="15"/>
                  </a:lnTo>
                  <a:lnTo>
                    <a:pt x="387" y="12"/>
                  </a:lnTo>
                  <a:lnTo>
                    <a:pt x="377" y="8"/>
                  </a:lnTo>
                  <a:lnTo>
                    <a:pt x="368" y="5"/>
                  </a:lnTo>
                  <a:lnTo>
                    <a:pt x="358" y="3"/>
                  </a:lnTo>
                  <a:lnTo>
                    <a:pt x="338" y="1"/>
                  </a:lnTo>
                  <a:lnTo>
                    <a:pt x="318" y="0"/>
                  </a:lnTo>
                  <a:lnTo>
                    <a:pt x="300" y="1"/>
                  </a:lnTo>
                  <a:lnTo>
                    <a:pt x="282" y="3"/>
                  </a:lnTo>
                  <a:lnTo>
                    <a:pt x="264" y="6"/>
                  </a:lnTo>
                  <a:lnTo>
                    <a:pt x="246" y="13"/>
                  </a:lnTo>
                  <a:lnTo>
                    <a:pt x="237" y="16"/>
                  </a:lnTo>
                  <a:lnTo>
                    <a:pt x="230" y="20"/>
                  </a:lnTo>
                  <a:lnTo>
                    <a:pt x="222" y="24"/>
                  </a:lnTo>
                  <a:lnTo>
                    <a:pt x="216" y="30"/>
                  </a:lnTo>
                  <a:lnTo>
                    <a:pt x="209" y="35"/>
                  </a:lnTo>
                  <a:lnTo>
                    <a:pt x="203" y="42"/>
                  </a:lnTo>
                  <a:lnTo>
                    <a:pt x="199" y="48"/>
                  </a:lnTo>
                  <a:lnTo>
                    <a:pt x="195" y="55"/>
                  </a:lnTo>
                  <a:lnTo>
                    <a:pt x="186" y="54"/>
                  </a:lnTo>
                  <a:lnTo>
                    <a:pt x="180" y="55"/>
                  </a:lnTo>
                  <a:lnTo>
                    <a:pt x="173" y="57"/>
                  </a:lnTo>
                  <a:lnTo>
                    <a:pt x="168" y="59"/>
                  </a:lnTo>
                  <a:lnTo>
                    <a:pt x="163" y="62"/>
                  </a:lnTo>
                  <a:lnTo>
                    <a:pt x="160" y="65"/>
                  </a:lnTo>
                  <a:lnTo>
                    <a:pt x="157" y="67"/>
                  </a:lnTo>
                  <a:lnTo>
                    <a:pt x="155" y="70"/>
                  </a:lnTo>
                  <a:lnTo>
                    <a:pt x="152" y="75"/>
                  </a:lnTo>
                  <a:lnTo>
                    <a:pt x="151" y="80"/>
                  </a:lnTo>
                  <a:lnTo>
                    <a:pt x="150" y="85"/>
                  </a:lnTo>
                  <a:lnTo>
                    <a:pt x="148" y="91"/>
                  </a:lnTo>
                  <a:lnTo>
                    <a:pt x="148" y="101"/>
                  </a:lnTo>
                  <a:lnTo>
                    <a:pt x="151" y="113"/>
                  </a:lnTo>
                  <a:lnTo>
                    <a:pt x="157" y="136"/>
                  </a:lnTo>
                  <a:lnTo>
                    <a:pt x="166" y="156"/>
                  </a:lnTo>
                  <a:lnTo>
                    <a:pt x="166" y="156"/>
                  </a:lnTo>
                  <a:lnTo>
                    <a:pt x="166" y="157"/>
                  </a:lnTo>
                  <a:lnTo>
                    <a:pt x="159" y="161"/>
                  </a:lnTo>
                  <a:lnTo>
                    <a:pt x="154" y="168"/>
                  </a:lnTo>
                  <a:lnTo>
                    <a:pt x="151" y="175"/>
                  </a:lnTo>
                  <a:lnTo>
                    <a:pt x="148" y="182"/>
                  </a:lnTo>
                  <a:lnTo>
                    <a:pt x="146" y="190"/>
                  </a:lnTo>
                  <a:lnTo>
                    <a:pt x="146" y="199"/>
                  </a:lnTo>
                  <a:lnTo>
                    <a:pt x="146" y="207"/>
                  </a:lnTo>
                  <a:lnTo>
                    <a:pt x="147" y="216"/>
                  </a:lnTo>
                  <a:lnTo>
                    <a:pt x="150" y="223"/>
                  </a:lnTo>
                  <a:lnTo>
                    <a:pt x="153" y="231"/>
                  </a:lnTo>
                  <a:lnTo>
                    <a:pt x="156" y="238"/>
                  </a:lnTo>
                  <a:lnTo>
                    <a:pt x="160" y="244"/>
                  </a:lnTo>
                  <a:lnTo>
                    <a:pt x="166" y="249"/>
                  </a:lnTo>
                  <a:lnTo>
                    <a:pt x="171" y="253"/>
                  </a:lnTo>
                  <a:lnTo>
                    <a:pt x="173" y="274"/>
                  </a:lnTo>
                  <a:lnTo>
                    <a:pt x="176" y="291"/>
                  </a:lnTo>
                  <a:lnTo>
                    <a:pt x="181" y="305"/>
                  </a:lnTo>
                  <a:lnTo>
                    <a:pt x="186" y="317"/>
                  </a:lnTo>
                  <a:lnTo>
                    <a:pt x="192" y="326"/>
                  </a:lnTo>
                  <a:lnTo>
                    <a:pt x="199" y="334"/>
                  </a:lnTo>
                  <a:lnTo>
                    <a:pt x="205" y="340"/>
                  </a:lnTo>
                  <a:lnTo>
                    <a:pt x="211" y="344"/>
                  </a:lnTo>
                  <a:lnTo>
                    <a:pt x="211" y="400"/>
                  </a:lnTo>
                  <a:lnTo>
                    <a:pt x="177" y="414"/>
                  </a:lnTo>
                  <a:lnTo>
                    <a:pt x="143" y="430"/>
                  </a:lnTo>
                  <a:lnTo>
                    <a:pt x="109" y="447"/>
                  </a:lnTo>
                  <a:lnTo>
                    <a:pt x="77" y="464"/>
                  </a:lnTo>
                  <a:lnTo>
                    <a:pt x="51" y="479"/>
                  </a:lnTo>
                  <a:lnTo>
                    <a:pt x="33" y="492"/>
                  </a:lnTo>
                  <a:lnTo>
                    <a:pt x="19" y="503"/>
                  </a:lnTo>
                  <a:lnTo>
                    <a:pt x="9" y="511"/>
                  </a:lnTo>
                  <a:lnTo>
                    <a:pt x="4" y="518"/>
                  </a:lnTo>
                  <a:lnTo>
                    <a:pt x="1" y="523"/>
                  </a:lnTo>
                  <a:lnTo>
                    <a:pt x="0" y="527"/>
                  </a:lnTo>
                  <a:lnTo>
                    <a:pt x="0" y="531"/>
                  </a:lnTo>
                  <a:lnTo>
                    <a:pt x="0" y="620"/>
                  </a:lnTo>
                  <a:lnTo>
                    <a:pt x="1" y="624"/>
                  </a:lnTo>
                  <a:lnTo>
                    <a:pt x="1" y="627"/>
                  </a:lnTo>
                  <a:lnTo>
                    <a:pt x="3" y="629"/>
                  </a:lnTo>
                  <a:lnTo>
                    <a:pt x="4" y="631"/>
                  </a:lnTo>
                  <a:lnTo>
                    <a:pt x="6" y="633"/>
                  </a:lnTo>
                  <a:lnTo>
                    <a:pt x="9" y="634"/>
                  </a:lnTo>
                  <a:lnTo>
                    <a:pt x="13" y="635"/>
                  </a:lnTo>
                  <a:lnTo>
                    <a:pt x="15" y="635"/>
                  </a:lnTo>
                  <a:lnTo>
                    <a:pt x="586" y="635"/>
                  </a:lnTo>
                  <a:lnTo>
                    <a:pt x="588" y="635"/>
                  </a:lnTo>
                  <a:lnTo>
                    <a:pt x="591" y="634"/>
                  </a:lnTo>
                  <a:lnTo>
                    <a:pt x="594" y="633"/>
                  </a:lnTo>
                  <a:lnTo>
                    <a:pt x="597" y="631"/>
                  </a:lnTo>
                  <a:lnTo>
                    <a:pt x="598" y="629"/>
                  </a:lnTo>
                  <a:lnTo>
                    <a:pt x="600" y="627"/>
                  </a:lnTo>
                  <a:lnTo>
                    <a:pt x="600" y="624"/>
                  </a:lnTo>
                  <a:lnTo>
                    <a:pt x="601" y="620"/>
                  </a:lnTo>
                  <a:lnTo>
                    <a:pt x="601" y="531"/>
                  </a:lnTo>
                  <a:lnTo>
                    <a:pt x="601" y="527"/>
                  </a:lnTo>
                  <a:lnTo>
                    <a:pt x="600" y="523"/>
                  </a:lnTo>
                  <a:lnTo>
                    <a:pt x="597" y="518"/>
                  </a:lnTo>
                  <a:lnTo>
                    <a:pt x="591" y="510"/>
                  </a:lnTo>
                  <a:lnTo>
                    <a:pt x="582" y="503"/>
                  </a:lnTo>
                  <a:lnTo>
                    <a:pt x="568" y="492"/>
                  </a:lnTo>
                  <a:lnTo>
                    <a:pt x="549" y="479"/>
                  </a:lnTo>
                  <a:lnTo>
                    <a:pt x="523" y="4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1975C74-6851-E95D-CB25-495DABB6F23E}"/>
              </a:ext>
            </a:extLst>
          </p:cNvPr>
          <p:cNvGrpSpPr/>
          <p:nvPr/>
        </p:nvGrpSpPr>
        <p:grpSpPr>
          <a:xfrm>
            <a:off x="5173172" y="1433406"/>
            <a:ext cx="391890" cy="391890"/>
            <a:chOff x="4891088" y="1930401"/>
            <a:chExt cx="285750" cy="285750"/>
          </a:xfrm>
          <a:solidFill>
            <a:schemeClr val="bg1"/>
          </a:solidFill>
        </p:grpSpPr>
        <p:sp>
          <p:nvSpPr>
            <p:cNvPr id="32" name="Freeform 42">
              <a:extLst>
                <a:ext uri="{FF2B5EF4-FFF2-40B4-BE49-F238E27FC236}">
                  <a16:creationId xmlns:a16="http://schemas.microsoft.com/office/drawing/2014/main" id="{08E7F8D7-106B-CA30-1E6A-BAD82F80CC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19663" y="2139951"/>
              <a:ext cx="47625" cy="47625"/>
            </a:xfrm>
            <a:custGeom>
              <a:avLst/>
              <a:gdLst>
                <a:gd name="T0" fmla="*/ 66 w 151"/>
                <a:gd name="T1" fmla="*/ 119 h 150"/>
                <a:gd name="T2" fmla="*/ 50 w 151"/>
                <a:gd name="T3" fmla="*/ 112 h 150"/>
                <a:gd name="T4" fmla="*/ 39 w 151"/>
                <a:gd name="T5" fmla="*/ 101 h 150"/>
                <a:gd name="T6" fmla="*/ 31 w 151"/>
                <a:gd name="T7" fmla="*/ 84 h 150"/>
                <a:gd name="T8" fmla="*/ 31 w 151"/>
                <a:gd name="T9" fmla="*/ 66 h 150"/>
                <a:gd name="T10" fmla="*/ 39 w 151"/>
                <a:gd name="T11" fmla="*/ 50 h 150"/>
                <a:gd name="T12" fmla="*/ 50 w 151"/>
                <a:gd name="T13" fmla="*/ 37 h 150"/>
                <a:gd name="T14" fmla="*/ 66 w 151"/>
                <a:gd name="T15" fmla="*/ 31 h 150"/>
                <a:gd name="T16" fmla="*/ 85 w 151"/>
                <a:gd name="T17" fmla="*/ 31 h 150"/>
                <a:gd name="T18" fmla="*/ 101 w 151"/>
                <a:gd name="T19" fmla="*/ 37 h 150"/>
                <a:gd name="T20" fmla="*/ 112 w 151"/>
                <a:gd name="T21" fmla="*/ 50 h 150"/>
                <a:gd name="T22" fmla="*/ 120 w 151"/>
                <a:gd name="T23" fmla="*/ 66 h 150"/>
                <a:gd name="T24" fmla="*/ 120 w 151"/>
                <a:gd name="T25" fmla="*/ 84 h 150"/>
                <a:gd name="T26" fmla="*/ 112 w 151"/>
                <a:gd name="T27" fmla="*/ 101 h 150"/>
                <a:gd name="T28" fmla="*/ 101 w 151"/>
                <a:gd name="T29" fmla="*/ 112 h 150"/>
                <a:gd name="T30" fmla="*/ 85 w 151"/>
                <a:gd name="T31" fmla="*/ 119 h 150"/>
                <a:gd name="T32" fmla="*/ 76 w 151"/>
                <a:gd name="T33" fmla="*/ 120 h 150"/>
                <a:gd name="T34" fmla="*/ 67 w 151"/>
                <a:gd name="T35" fmla="*/ 0 h 150"/>
                <a:gd name="T36" fmla="*/ 53 w 151"/>
                <a:gd name="T37" fmla="*/ 3 h 150"/>
                <a:gd name="T38" fmla="*/ 40 w 151"/>
                <a:gd name="T39" fmla="*/ 8 h 150"/>
                <a:gd name="T40" fmla="*/ 28 w 151"/>
                <a:gd name="T41" fmla="*/ 17 h 150"/>
                <a:gd name="T42" fmla="*/ 17 w 151"/>
                <a:gd name="T43" fmla="*/ 28 h 150"/>
                <a:gd name="T44" fmla="*/ 10 w 151"/>
                <a:gd name="T45" fmla="*/ 40 h 150"/>
                <a:gd name="T46" fmla="*/ 4 w 151"/>
                <a:gd name="T47" fmla="*/ 52 h 150"/>
                <a:gd name="T48" fmla="*/ 1 w 151"/>
                <a:gd name="T49" fmla="*/ 67 h 150"/>
                <a:gd name="T50" fmla="*/ 1 w 151"/>
                <a:gd name="T51" fmla="*/ 82 h 150"/>
                <a:gd name="T52" fmla="*/ 4 w 151"/>
                <a:gd name="T53" fmla="*/ 97 h 150"/>
                <a:gd name="T54" fmla="*/ 10 w 151"/>
                <a:gd name="T55" fmla="*/ 111 h 150"/>
                <a:gd name="T56" fmla="*/ 17 w 151"/>
                <a:gd name="T57" fmla="*/ 123 h 150"/>
                <a:gd name="T58" fmla="*/ 28 w 151"/>
                <a:gd name="T59" fmla="*/ 133 h 150"/>
                <a:gd name="T60" fmla="*/ 40 w 151"/>
                <a:gd name="T61" fmla="*/ 141 h 150"/>
                <a:gd name="T62" fmla="*/ 53 w 151"/>
                <a:gd name="T63" fmla="*/ 147 h 150"/>
                <a:gd name="T64" fmla="*/ 67 w 151"/>
                <a:gd name="T65" fmla="*/ 150 h 150"/>
                <a:gd name="T66" fmla="*/ 83 w 151"/>
                <a:gd name="T67" fmla="*/ 150 h 150"/>
                <a:gd name="T68" fmla="*/ 97 w 151"/>
                <a:gd name="T69" fmla="*/ 147 h 150"/>
                <a:gd name="T70" fmla="*/ 111 w 151"/>
                <a:gd name="T71" fmla="*/ 141 h 150"/>
                <a:gd name="T72" fmla="*/ 123 w 151"/>
                <a:gd name="T73" fmla="*/ 133 h 150"/>
                <a:gd name="T74" fmla="*/ 134 w 151"/>
                <a:gd name="T75" fmla="*/ 123 h 150"/>
                <a:gd name="T76" fmla="*/ 141 w 151"/>
                <a:gd name="T77" fmla="*/ 111 h 150"/>
                <a:gd name="T78" fmla="*/ 148 w 151"/>
                <a:gd name="T79" fmla="*/ 97 h 150"/>
                <a:gd name="T80" fmla="*/ 150 w 151"/>
                <a:gd name="T81" fmla="*/ 82 h 150"/>
                <a:gd name="T82" fmla="*/ 150 w 151"/>
                <a:gd name="T83" fmla="*/ 67 h 150"/>
                <a:gd name="T84" fmla="*/ 148 w 151"/>
                <a:gd name="T85" fmla="*/ 52 h 150"/>
                <a:gd name="T86" fmla="*/ 141 w 151"/>
                <a:gd name="T87" fmla="*/ 40 h 150"/>
                <a:gd name="T88" fmla="*/ 134 w 151"/>
                <a:gd name="T89" fmla="*/ 28 h 150"/>
                <a:gd name="T90" fmla="*/ 123 w 151"/>
                <a:gd name="T91" fmla="*/ 17 h 150"/>
                <a:gd name="T92" fmla="*/ 111 w 151"/>
                <a:gd name="T93" fmla="*/ 8 h 150"/>
                <a:gd name="T94" fmla="*/ 97 w 151"/>
                <a:gd name="T95" fmla="*/ 3 h 150"/>
                <a:gd name="T96" fmla="*/ 83 w 151"/>
                <a:gd name="T97" fmla="*/ 0 h 150"/>
                <a:gd name="T98" fmla="*/ 76 w 151"/>
                <a:gd name="T9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1" h="150">
                  <a:moveTo>
                    <a:pt x="76" y="120"/>
                  </a:moveTo>
                  <a:lnTo>
                    <a:pt x="66" y="119"/>
                  </a:lnTo>
                  <a:lnTo>
                    <a:pt x="58" y="117"/>
                  </a:lnTo>
                  <a:lnTo>
                    <a:pt x="50" y="112"/>
                  </a:lnTo>
                  <a:lnTo>
                    <a:pt x="44" y="107"/>
                  </a:lnTo>
                  <a:lnTo>
                    <a:pt x="39" y="101"/>
                  </a:lnTo>
                  <a:lnTo>
                    <a:pt x="34" y="93"/>
                  </a:lnTo>
                  <a:lnTo>
                    <a:pt x="31" y="84"/>
                  </a:lnTo>
                  <a:lnTo>
                    <a:pt x="30" y="75"/>
                  </a:lnTo>
                  <a:lnTo>
                    <a:pt x="31" y="66"/>
                  </a:lnTo>
                  <a:lnTo>
                    <a:pt x="34" y="58"/>
                  </a:lnTo>
                  <a:lnTo>
                    <a:pt x="39" y="50"/>
                  </a:lnTo>
                  <a:lnTo>
                    <a:pt x="44" y="43"/>
                  </a:lnTo>
                  <a:lnTo>
                    <a:pt x="50" y="37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6" y="30"/>
                  </a:lnTo>
                  <a:lnTo>
                    <a:pt x="85" y="31"/>
                  </a:lnTo>
                  <a:lnTo>
                    <a:pt x="93" y="33"/>
                  </a:lnTo>
                  <a:lnTo>
                    <a:pt x="101" y="37"/>
                  </a:lnTo>
                  <a:lnTo>
                    <a:pt x="107" y="43"/>
                  </a:lnTo>
                  <a:lnTo>
                    <a:pt x="112" y="50"/>
                  </a:lnTo>
                  <a:lnTo>
                    <a:pt x="117" y="58"/>
                  </a:lnTo>
                  <a:lnTo>
                    <a:pt x="120" y="66"/>
                  </a:lnTo>
                  <a:lnTo>
                    <a:pt x="121" y="75"/>
                  </a:lnTo>
                  <a:lnTo>
                    <a:pt x="120" y="84"/>
                  </a:lnTo>
                  <a:lnTo>
                    <a:pt x="117" y="92"/>
                  </a:lnTo>
                  <a:lnTo>
                    <a:pt x="112" y="101"/>
                  </a:lnTo>
                  <a:lnTo>
                    <a:pt x="107" y="107"/>
                  </a:lnTo>
                  <a:lnTo>
                    <a:pt x="101" y="112"/>
                  </a:lnTo>
                  <a:lnTo>
                    <a:pt x="93" y="117"/>
                  </a:lnTo>
                  <a:lnTo>
                    <a:pt x="85" y="119"/>
                  </a:lnTo>
                  <a:lnTo>
                    <a:pt x="76" y="120"/>
                  </a:lnTo>
                  <a:lnTo>
                    <a:pt x="76" y="120"/>
                  </a:lnTo>
                  <a:close/>
                  <a:moveTo>
                    <a:pt x="76" y="0"/>
                  </a:moveTo>
                  <a:lnTo>
                    <a:pt x="67" y="0"/>
                  </a:lnTo>
                  <a:lnTo>
                    <a:pt x="60" y="1"/>
                  </a:lnTo>
                  <a:lnTo>
                    <a:pt x="53" y="3"/>
                  </a:lnTo>
                  <a:lnTo>
                    <a:pt x="46" y="5"/>
                  </a:lnTo>
                  <a:lnTo>
                    <a:pt x="40" y="8"/>
                  </a:lnTo>
                  <a:lnTo>
                    <a:pt x="33" y="13"/>
                  </a:lnTo>
                  <a:lnTo>
                    <a:pt x="28" y="17"/>
                  </a:lnTo>
                  <a:lnTo>
                    <a:pt x="22" y="22"/>
                  </a:lnTo>
                  <a:lnTo>
                    <a:pt x="17" y="28"/>
                  </a:lnTo>
                  <a:lnTo>
                    <a:pt x="13" y="33"/>
                  </a:lnTo>
                  <a:lnTo>
                    <a:pt x="10" y="40"/>
                  </a:lnTo>
                  <a:lnTo>
                    <a:pt x="6" y="46"/>
                  </a:lnTo>
                  <a:lnTo>
                    <a:pt x="4" y="52"/>
                  </a:lnTo>
                  <a:lnTo>
                    <a:pt x="2" y="60"/>
                  </a:lnTo>
                  <a:lnTo>
                    <a:pt x="1" y="67"/>
                  </a:lnTo>
                  <a:lnTo>
                    <a:pt x="0" y="75"/>
                  </a:lnTo>
                  <a:lnTo>
                    <a:pt x="1" y="82"/>
                  </a:lnTo>
                  <a:lnTo>
                    <a:pt x="2" y="90"/>
                  </a:lnTo>
                  <a:lnTo>
                    <a:pt x="4" y="97"/>
                  </a:lnTo>
                  <a:lnTo>
                    <a:pt x="6" y="104"/>
                  </a:lnTo>
                  <a:lnTo>
                    <a:pt x="10" y="111"/>
                  </a:lnTo>
                  <a:lnTo>
                    <a:pt x="13" y="117"/>
                  </a:lnTo>
                  <a:lnTo>
                    <a:pt x="17" y="123"/>
                  </a:lnTo>
                  <a:lnTo>
                    <a:pt x="22" y="128"/>
                  </a:lnTo>
                  <a:lnTo>
                    <a:pt x="28" y="133"/>
                  </a:lnTo>
                  <a:lnTo>
                    <a:pt x="33" y="137"/>
                  </a:lnTo>
                  <a:lnTo>
                    <a:pt x="40" y="141"/>
                  </a:lnTo>
                  <a:lnTo>
                    <a:pt x="46" y="144"/>
                  </a:lnTo>
                  <a:lnTo>
                    <a:pt x="53" y="147"/>
                  </a:lnTo>
                  <a:lnTo>
                    <a:pt x="60" y="149"/>
                  </a:lnTo>
                  <a:lnTo>
                    <a:pt x="67" y="150"/>
                  </a:lnTo>
                  <a:lnTo>
                    <a:pt x="76" y="150"/>
                  </a:lnTo>
                  <a:lnTo>
                    <a:pt x="83" y="150"/>
                  </a:lnTo>
                  <a:lnTo>
                    <a:pt x="91" y="149"/>
                  </a:lnTo>
                  <a:lnTo>
                    <a:pt x="97" y="147"/>
                  </a:lnTo>
                  <a:lnTo>
                    <a:pt x="105" y="144"/>
                  </a:lnTo>
                  <a:lnTo>
                    <a:pt x="111" y="141"/>
                  </a:lnTo>
                  <a:lnTo>
                    <a:pt x="118" y="137"/>
                  </a:lnTo>
                  <a:lnTo>
                    <a:pt x="123" y="133"/>
                  </a:lnTo>
                  <a:lnTo>
                    <a:pt x="128" y="128"/>
                  </a:lnTo>
                  <a:lnTo>
                    <a:pt x="134" y="123"/>
                  </a:lnTo>
                  <a:lnTo>
                    <a:pt x="138" y="117"/>
                  </a:lnTo>
                  <a:lnTo>
                    <a:pt x="141" y="111"/>
                  </a:lnTo>
                  <a:lnTo>
                    <a:pt x="144" y="104"/>
                  </a:lnTo>
                  <a:lnTo>
                    <a:pt x="148" y="97"/>
                  </a:lnTo>
                  <a:lnTo>
                    <a:pt x="149" y="90"/>
                  </a:lnTo>
                  <a:lnTo>
                    <a:pt x="150" y="82"/>
                  </a:lnTo>
                  <a:lnTo>
                    <a:pt x="151" y="75"/>
                  </a:lnTo>
                  <a:lnTo>
                    <a:pt x="150" y="67"/>
                  </a:lnTo>
                  <a:lnTo>
                    <a:pt x="149" y="60"/>
                  </a:lnTo>
                  <a:lnTo>
                    <a:pt x="148" y="52"/>
                  </a:lnTo>
                  <a:lnTo>
                    <a:pt x="144" y="46"/>
                  </a:lnTo>
                  <a:lnTo>
                    <a:pt x="141" y="40"/>
                  </a:lnTo>
                  <a:lnTo>
                    <a:pt x="138" y="33"/>
                  </a:lnTo>
                  <a:lnTo>
                    <a:pt x="134" y="28"/>
                  </a:lnTo>
                  <a:lnTo>
                    <a:pt x="128" y="22"/>
                  </a:lnTo>
                  <a:lnTo>
                    <a:pt x="123" y="17"/>
                  </a:lnTo>
                  <a:lnTo>
                    <a:pt x="118" y="13"/>
                  </a:lnTo>
                  <a:lnTo>
                    <a:pt x="111" y="8"/>
                  </a:lnTo>
                  <a:lnTo>
                    <a:pt x="105" y="6"/>
                  </a:lnTo>
                  <a:lnTo>
                    <a:pt x="97" y="3"/>
                  </a:lnTo>
                  <a:lnTo>
                    <a:pt x="91" y="1"/>
                  </a:lnTo>
                  <a:lnTo>
                    <a:pt x="83" y="0"/>
                  </a:lnTo>
                  <a:lnTo>
                    <a:pt x="76" y="0"/>
                  </a:lnTo>
                  <a:lnTo>
                    <a:pt x="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33" name="Freeform 43">
              <a:extLst>
                <a:ext uri="{FF2B5EF4-FFF2-40B4-BE49-F238E27FC236}">
                  <a16:creationId xmlns:a16="http://schemas.microsoft.com/office/drawing/2014/main" id="{38D56A73-47FC-745E-A016-8F83B2A5A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1088" y="2197101"/>
              <a:ext cx="19050" cy="19050"/>
            </a:xfrm>
            <a:custGeom>
              <a:avLst/>
              <a:gdLst>
                <a:gd name="T0" fmla="*/ 30 w 59"/>
                <a:gd name="T1" fmla="*/ 0 h 60"/>
                <a:gd name="T2" fmla="*/ 24 w 59"/>
                <a:gd name="T3" fmla="*/ 1 h 60"/>
                <a:gd name="T4" fmla="*/ 18 w 59"/>
                <a:gd name="T5" fmla="*/ 2 h 60"/>
                <a:gd name="T6" fmla="*/ 13 w 59"/>
                <a:gd name="T7" fmla="*/ 5 h 60"/>
                <a:gd name="T8" fmla="*/ 9 w 59"/>
                <a:gd name="T9" fmla="*/ 8 h 60"/>
                <a:gd name="T10" fmla="*/ 5 w 59"/>
                <a:gd name="T11" fmla="*/ 14 h 60"/>
                <a:gd name="T12" fmla="*/ 2 w 59"/>
                <a:gd name="T13" fmla="*/ 18 h 60"/>
                <a:gd name="T14" fmla="*/ 1 w 59"/>
                <a:gd name="T15" fmla="*/ 23 h 60"/>
                <a:gd name="T16" fmla="*/ 0 w 59"/>
                <a:gd name="T17" fmla="*/ 30 h 60"/>
                <a:gd name="T18" fmla="*/ 1 w 59"/>
                <a:gd name="T19" fmla="*/ 35 h 60"/>
                <a:gd name="T20" fmla="*/ 2 w 59"/>
                <a:gd name="T21" fmla="*/ 42 h 60"/>
                <a:gd name="T22" fmla="*/ 5 w 59"/>
                <a:gd name="T23" fmla="*/ 46 h 60"/>
                <a:gd name="T24" fmla="*/ 9 w 59"/>
                <a:gd name="T25" fmla="*/ 50 h 60"/>
                <a:gd name="T26" fmla="*/ 13 w 59"/>
                <a:gd name="T27" fmla="*/ 54 h 60"/>
                <a:gd name="T28" fmla="*/ 18 w 59"/>
                <a:gd name="T29" fmla="*/ 56 h 60"/>
                <a:gd name="T30" fmla="*/ 24 w 59"/>
                <a:gd name="T31" fmla="*/ 59 h 60"/>
                <a:gd name="T32" fmla="*/ 30 w 59"/>
                <a:gd name="T33" fmla="*/ 60 h 60"/>
                <a:gd name="T34" fmla="*/ 35 w 59"/>
                <a:gd name="T35" fmla="*/ 59 h 60"/>
                <a:gd name="T36" fmla="*/ 42 w 59"/>
                <a:gd name="T37" fmla="*/ 56 h 60"/>
                <a:gd name="T38" fmla="*/ 46 w 59"/>
                <a:gd name="T39" fmla="*/ 54 h 60"/>
                <a:gd name="T40" fmla="*/ 50 w 59"/>
                <a:gd name="T41" fmla="*/ 50 h 60"/>
                <a:gd name="T42" fmla="*/ 55 w 59"/>
                <a:gd name="T43" fmla="*/ 46 h 60"/>
                <a:gd name="T44" fmla="*/ 57 w 59"/>
                <a:gd name="T45" fmla="*/ 42 h 60"/>
                <a:gd name="T46" fmla="*/ 59 w 59"/>
                <a:gd name="T47" fmla="*/ 35 h 60"/>
                <a:gd name="T48" fmla="*/ 59 w 59"/>
                <a:gd name="T49" fmla="*/ 30 h 60"/>
                <a:gd name="T50" fmla="*/ 59 w 59"/>
                <a:gd name="T51" fmla="*/ 23 h 60"/>
                <a:gd name="T52" fmla="*/ 57 w 59"/>
                <a:gd name="T53" fmla="*/ 18 h 60"/>
                <a:gd name="T54" fmla="*/ 55 w 59"/>
                <a:gd name="T55" fmla="*/ 14 h 60"/>
                <a:gd name="T56" fmla="*/ 50 w 59"/>
                <a:gd name="T57" fmla="*/ 8 h 60"/>
                <a:gd name="T58" fmla="*/ 46 w 59"/>
                <a:gd name="T59" fmla="*/ 5 h 60"/>
                <a:gd name="T60" fmla="*/ 42 w 59"/>
                <a:gd name="T61" fmla="*/ 3 h 60"/>
                <a:gd name="T62" fmla="*/ 35 w 59"/>
                <a:gd name="T63" fmla="*/ 1 h 60"/>
                <a:gd name="T64" fmla="*/ 30 w 59"/>
                <a:gd name="T65" fmla="*/ 0 h 60"/>
                <a:gd name="T66" fmla="*/ 30 w 59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9" h="60">
                  <a:moveTo>
                    <a:pt x="30" y="0"/>
                  </a:moveTo>
                  <a:lnTo>
                    <a:pt x="24" y="1"/>
                  </a:lnTo>
                  <a:lnTo>
                    <a:pt x="18" y="2"/>
                  </a:lnTo>
                  <a:lnTo>
                    <a:pt x="13" y="5"/>
                  </a:lnTo>
                  <a:lnTo>
                    <a:pt x="9" y="8"/>
                  </a:lnTo>
                  <a:lnTo>
                    <a:pt x="5" y="14"/>
                  </a:lnTo>
                  <a:lnTo>
                    <a:pt x="2" y="18"/>
                  </a:lnTo>
                  <a:lnTo>
                    <a:pt x="1" y="23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8" y="56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5" y="46"/>
                  </a:lnTo>
                  <a:lnTo>
                    <a:pt x="57" y="42"/>
                  </a:lnTo>
                  <a:lnTo>
                    <a:pt x="59" y="35"/>
                  </a:lnTo>
                  <a:lnTo>
                    <a:pt x="59" y="30"/>
                  </a:lnTo>
                  <a:lnTo>
                    <a:pt x="59" y="23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34" name="Freeform 44">
              <a:extLst>
                <a:ext uri="{FF2B5EF4-FFF2-40B4-BE49-F238E27FC236}">
                  <a16:creationId xmlns:a16="http://schemas.microsoft.com/office/drawing/2014/main" id="{B6C9969E-D98C-6724-D4D8-EA12CFEE8E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1088" y="1930401"/>
              <a:ext cx="285750" cy="212725"/>
            </a:xfrm>
            <a:custGeom>
              <a:avLst/>
              <a:gdLst>
                <a:gd name="T0" fmla="*/ 542 w 901"/>
                <a:gd name="T1" fmla="*/ 588 h 669"/>
                <a:gd name="T2" fmla="*/ 460 w 901"/>
                <a:gd name="T3" fmla="*/ 632 h 669"/>
                <a:gd name="T4" fmla="*/ 375 w 901"/>
                <a:gd name="T5" fmla="*/ 635 h 669"/>
                <a:gd name="T6" fmla="*/ 308 w 901"/>
                <a:gd name="T7" fmla="*/ 611 h 669"/>
                <a:gd name="T8" fmla="*/ 255 w 901"/>
                <a:gd name="T9" fmla="*/ 562 h 669"/>
                <a:gd name="T10" fmla="*/ 208 w 901"/>
                <a:gd name="T11" fmla="*/ 545 h 669"/>
                <a:gd name="T12" fmla="*/ 102 w 901"/>
                <a:gd name="T13" fmla="*/ 500 h 669"/>
                <a:gd name="T14" fmla="*/ 39 w 901"/>
                <a:gd name="T15" fmla="*/ 404 h 669"/>
                <a:gd name="T16" fmla="*/ 39 w 901"/>
                <a:gd name="T17" fmla="*/ 284 h 669"/>
                <a:gd name="T18" fmla="*/ 102 w 901"/>
                <a:gd name="T19" fmla="*/ 188 h 669"/>
                <a:gd name="T20" fmla="*/ 208 w 901"/>
                <a:gd name="T21" fmla="*/ 143 h 669"/>
                <a:gd name="T22" fmla="*/ 302 w 901"/>
                <a:gd name="T23" fmla="*/ 157 h 669"/>
                <a:gd name="T24" fmla="*/ 374 w 901"/>
                <a:gd name="T25" fmla="*/ 158 h 669"/>
                <a:gd name="T26" fmla="*/ 450 w 901"/>
                <a:gd name="T27" fmla="*/ 79 h 669"/>
                <a:gd name="T28" fmla="*/ 549 w 901"/>
                <a:gd name="T29" fmla="*/ 36 h 669"/>
                <a:gd name="T30" fmla="*/ 645 w 901"/>
                <a:gd name="T31" fmla="*/ 34 h 669"/>
                <a:gd name="T32" fmla="*/ 721 w 901"/>
                <a:gd name="T33" fmla="*/ 57 h 669"/>
                <a:gd name="T34" fmla="*/ 784 w 901"/>
                <a:gd name="T35" fmla="*/ 103 h 669"/>
                <a:gd name="T36" fmla="*/ 834 w 901"/>
                <a:gd name="T37" fmla="*/ 167 h 669"/>
                <a:gd name="T38" fmla="*/ 863 w 901"/>
                <a:gd name="T39" fmla="*/ 244 h 669"/>
                <a:gd name="T40" fmla="*/ 871 w 901"/>
                <a:gd name="T41" fmla="*/ 330 h 669"/>
                <a:gd name="T42" fmla="*/ 855 w 901"/>
                <a:gd name="T43" fmla="*/ 413 h 669"/>
                <a:gd name="T44" fmla="*/ 819 w 901"/>
                <a:gd name="T45" fmla="*/ 484 h 669"/>
                <a:gd name="T46" fmla="*/ 765 w 901"/>
                <a:gd name="T47" fmla="*/ 541 h 669"/>
                <a:gd name="T48" fmla="*/ 697 w 901"/>
                <a:gd name="T49" fmla="*/ 579 h 669"/>
                <a:gd name="T50" fmla="*/ 619 w 901"/>
                <a:gd name="T51" fmla="*/ 596 h 669"/>
                <a:gd name="T52" fmla="*/ 547 w 901"/>
                <a:gd name="T53" fmla="*/ 6 h 669"/>
                <a:gd name="T54" fmla="*/ 440 w 901"/>
                <a:gd name="T55" fmla="*/ 49 h 669"/>
                <a:gd name="T56" fmla="*/ 356 w 901"/>
                <a:gd name="T57" fmla="*/ 129 h 669"/>
                <a:gd name="T58" fmla="*/ 274 w 901"/>
                <a:gd name="T59" fmla="*/ 116 h 669"/>
                <a:gd name="T60" fmla="*/ 193 w 901"/>
                <a:gd name="T61" fmla="*/ 114 h 669"/>
                <a:gd name="T62" fmla="*/ 130 w 901"/>
                <a:gd name="T63" fmla="*/ 134 h 669"/>
                <a:gd name="T64" fmla="*/ 53 w 901"/>
                <a:gd name="T65" fmla="*/ 196 h 669"/>
                <a:gd name="T66" fmla="*/ 14 w 901"/>
                <a:gd name="T67" fmla="*/ 264 h 669"/>
                <a:gd name="T68" fmla="*/ 0 w 901"/>
                <a:gd name="T69" fmla="*/ 332 h 669"/>
                <a:gd name="T70" fmla="*/ 8 w 901"/>
                <a:gd name="T71" fmla="*/ 402 h 669"/>
                <a:gd name="T72" fmla="*/ 33 w 901"/>
                <a:gd name="T73" fmla="*/ 464 h 669"/>
                <a:gd name="T74" fmla="*/ 109 w 901"/>
                <a:gd name="T75" fmla="*/ 542 h 669"/>
                <a:gd name="T76" fmla="*/ 171 w 901"/>
                <a:gd name="T77" fmla="*/ 569 h 669"/>
                <a:gd name="T78" fmla="*/ 228 w 901"/>
                <a:gd name="T79" fmla="*/ 576 h 669"/>
                <a:gd name="T80" fmla="*/ 275 w 901"/>
                <a:gd name="T81" fmla="*/ 623 h 669"/>
                <a:gd name="T82" fmla="*/ 345 w 901"/>
                <a:gd name="T83" fmla="*/ 660 h 669"/>
                <a:gd name="T84" fmla="*/ 429 w 901"/>
                <a:gd name="T85" fmla="*/ 668 h 669"/>
                <a:gd name="T86" fmla="*/ 534 w 901"/>
                <a:gd name="T87" fmla="*/ 632 h 669"/>
                <a:gd name="T88" fmla="*/ 620 w 901"/>
                <a:gd name="T89" fmla="*/ 626 h 669"/>
                <a:gd name="T90" fmla="*/ 707 w 901"/>
                <a:gd name="T91" fmla="*/ 607 h 669"/>
                <a:gd name="T92" fmla="*/ 783 w 901"/>
                <a:gd name="T93" fmla="*/ 565 h 669"/>
                <a:gd name="T94" fmla="*/ 843 w 901"/>
                <a:gd name="T95" fmla="*/ 503 h 669"/>
                <a:gd name="T96" fmla="*/ 884 w 901"/>
                <a:gd name="T97" fmla="*/ 423 h 669"/>
                <a:gd name="T98" fmla="*/ 901 w 901"/>
                <a:gd name="T99" fmla="*/ 331 h 669"/>
                <a:gd name="T100" fmla="*/ 892 w 901"/>
                <a:gd name="T101" fmla="*/ 236 h 669"/>
                <a:gd name="T102" fmla="*/ 859 w 901"/>
                <a:gd name="T103" fmla="*/ 150 h 669"/>
                <a:gd name="T104" fmla="*/ 805 w 901"/>
                <a:gd name="T105" fmla="*/ 81 h 669"/>
                <a:gd name="T106" fmla="*/ 734 w 901"/>
                <a:gd name="T107" fmla="*/ 31 h 669"/>
                <a:gd name="T108" fmla="*/ 651 w 901"/>
                <a:gd name="T109" fmla="*/ 4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01" h="669">
                  <a:moveTo>
                    <a:pt x="605" y="596"/>
                  </a:moveTo>
                  <a:lnTo>
                    <a:pt x="591" y="596"/>
                  </a:lnTo>
                  <a:lnTo>
                    <a:pt x="576" y="595"/>
                  </a:lnTo>
                  <a:lnTo>
                    <a:pt x="562" y="592"/>
                  </a:lnTo>
                  <a:lnTo>
                    <a:pt x="548" y="590"/>
                  </a:lnTo>
                  <a:lnTo>
                    <a:pt x="542" y="588"/>
                  </a:lnTo>
                  <a:lnTo>
                    <a:pt x="535" y="594"/>
                  </a:lnTo>
                  <a:lnTo>
                    <a:pt x="522" y="603"/>
                  </a:lnTo>
                  <a:lnTo>
                    <a:pt x="507" y="613"/>
                  </a:lnTo>
                  <a:lnTo>
                    <a:pt x="492" y="620"/>
                  </a:lnTo>
                  <a:lnTo>
                    <a:pt x="476" y="628"/>
                  </a:lnTo>
                  <a:lnTo>
                    <a:pt x="460" y="632"/>
                  </a:lnTo>
                  <a:lnTo>
                    <a:pt x="444" y="636"/>
                  </a:lnTo>
                  <a:lnTo>
                    <a:pt x="427" y="638"/>
                  </a:lnTo>
                  <a:lnTo>
                    <a:pt x="410" y="640"/>
                  </a:lnTo>
                  <a:lnTo>
                    <a:pt x="398" y="638"/>
                  </a:lnTo>
                  <a:lnTo>
                    <a:pt x="386" y="637"/>
                  </a:lnTo>
                  <a:lnTo>
                    <a:pt x="375" y="635"/>
                  </a:lnTo>
                  <a:lnTo>
                    <a:pt x="363" y="633"/>
                  </a:lnTo>
                  <a:lnTo>
                    <a:pt x="351" y="630"/>
                  </a:lnTo>
                  <a:lnTo>
                    <a:pt x="340" y="626"/>
                  </a:lnTo>
                  <a:lnTo>
                    <a:pt x="330" y="621"/>
                  </a:lnTo>
                  <a:lnTo>
                    <a:pt x="319" y="616"/>
                  </a:lnTo>
                  <a:lnTo>
                    <a:pt x="308" y="611"/>
                  </a:lnTo>
                  <a:lnTo>
                    <a:pt x="299" y="604"/>
                  </a:lnTo>
                  <a:lnTo>
                    <a:pt x="289" y="597"/>
                  </a:lnTo>
                  <a:lnTo>
                    <a:pt x="279" y="589"/>
                  </a:lnTo>
                  <a:lnTo>
                    <a:pt x="271" y="581"/>
                  </a:lnTo>
                  <a:lnTo>
                    <a:pt x="262" y="572"/>
                  </a:lnTo>
                  <a:lnTo>
                    <a:pt x="255" y="562"/>
                  </a:lnTo>
                  <a:lnTo>
                    <a:pt x="247" y="553"/>
                  </a:lnTo>
                  <a:lnTo>
                    <a:pt x="243" y="545"/>
                  </a:lnTo>
                  <a:lnTo>
                    <a:pt x="231" y="545"/>
                  </a:lnTo>
                  <a:lnTo>
                    <a:pt x="229" y="546"/>
                  </a:lnTo>
                  <a:lnTo>
                    <a:pt x="228" y="546"/>
                  </a:lnTo>
                  <a:lnTo>
                    <a:pt x="208" y="545"/>
                  </a:lnTo>
                  <a:lnTo>
                    <a:pt x="188" y="542"/>
                  </a:lnTo>
                  <a:lnTo>
                    <a:pt x="169" y="537"/>
                  </a:lnTo>
                  <a:lnTo>
                    <a:pt x="151" y="530"/>
                  </a:lnTo>
                  <a:lnTo>
                    <a:pt x="134" y="522"/>
                  </a:lnTo>
                  <a:lnTo>
                    <a:pt x="118" y="511"/>
                  </a:lnTo>
                  <a:lnTo>
                    <a:pt x="102" y="500"/>
                  </a:lnTo>
                  <a:lnTo>
                    <a:pt x="88" y="486"/>
                  </a:lnTo>
                  <a:lnTo>
                    <a:pt x="75" y="473"/>
                  </a:lnTo>
                  <a:lnTo>
                    <a:pt x="64" y="457"/>
                  </a:lnTo>
                  <a:lnTo>
                    <a:pt x="54" y="440"/>
                  </a:lnTo>
                  <a:lnTo>
                    <a:pt x="46" y="422"/>
                  </a:lnTo>
                  <a:lnTo>
                    <a:pt x="39" y="404"/>
                  </a:lnTo>
                  <a:lnTo>
                    <a:pt x="34" y="385"/>
                  </a:lnTo>
                  <a:lnTo>
                    <a:pt x="31" y="364"/>
                  </a:lnTo>
                  <a:lnTo>
                    <a:pt x="30" y="344"/>
                  </a:lnTo>
                  <a:lnTo>
                    <a:pt x="31" y="324"/>
                  </a:lnTo>
                  <a:lnTo>
                    <a:pt x="34" y="303"/>
                  </a:lnTo>
                  <a:lnTo>
                    <a:pt x="39" y="284"/>
                  </a:lnTo>
                  <a:lnTo>
                    <a:pt x="46" y="265"/>
                  </a:lnTo>
                  <a:lnTo>
                    <a:pt x="54" y="248"/>
                  </a:lnTo>
                  <a:lnTo>
                    <a:pt x="64" y="231"/>
                  </a:lnTo>
                  <a:lnTo>
                    <a:pt x="75" y="216"/>
                  </a:lnTo>
                  <a:lnTo>
                    <a:pt x="88" y="201"/>
                  </a:lnTo>
                  <a:lnTo>
                    <a:pt x="102" y="188"/>
                  </a:lnTo>
                  <a:lnTo>
                    <a:pt x="118" y="176"/>
                  </a:lnTo>
                  <a:lnTo>
                    <a:pt x="134" y="167"/>
                  </a:lnTo>
                  <a:lnTo>
                    <a:pt x="151" y="158"/>
                  </a:lnTo>
                  <a:lnTo>
                    <a:pt x="169" y="150"/>
                  </a:lnTo>
                  <a:lnTo>
                    <a:pt x="188" y="146"/>
                  </a:lnTo>
                  <a:lnTo>
                    <a:pt x="208" y="143"/>
                  </a:lnTo>
                  <a:lnTo>
                    <a:pt x="228" y="142"/>
                  </a:lnTo>
                  <a:lnTo>
                    <a:pt x="243" y="142"/>
                  </a:lnTo>
                  <a:lnTo>
                    <a:pt x="258" y="144"/>
                  </a:lnTo>
                  <a:lnTo>
                    <a:pt x="273" y="147"/>
                  </a:lnTo>
                  <a:lnTo>
                    <a:pt x="288" y="152"/>
                  </a:lnTo>
                  <a:lnTo>
                    <a:pt x="302" y="157"/>
                  </a:lnTo>
                  <a:lnTo>
                    <a:pt x="316" y="163"/>
                  </a:lnTo>
                  <a:lnTo>
                    <a:pt x="329" y="171"/>
                  </a:lnTo>
                  <a:lnTo>
                    <a:pt x="341" y="179"/>
                  </a:lnTo>
                  <a:lnTo>
                    <a:pt x="355" y="189"/>
                  </a:lnTo>
                  <a:lnTo>
                    <a:pt x="364" y="174"/>
                  </a:lnTo>
                  <a:lnTo>
                    <a:pt x="374" y="158"/>
                  </a:lnTo>
                  <a:lnTo>
                    <a:pt x="384" y="142"/>
                  </a:lnTo>
                  <a:lnTo>
                    <a:pt x="396" y="128"/>
                  </a:lnTo>
                  <a:lnTo>
                    <a:pt x="408" y="114"/>
                  </a:lnTo>
                  <a:lnTo>
                    <a:pt x="422" y="101"/>
                  </a:lnTo>
                  <a:lnTo>
                    <a:pt x="436" y="89"/>
                  </a:lnTo>
                  <a:lnTo>
                    <a:pt x="450" y="79"/>
                  </a:lnTo>
                  <a:lnTo>
                    <a:pt x="466" y="69"/>
                  </a:lnTo>
                  <a:lnTo>
                    <a:pt x="481" y="60"/>
                  </a:lnTo>
                  <a:lnTo>
                    <a:pt x="498" y="52"/>
                  </a:lnTo>
                  <a:lnTo>
                    <a:pt x="515" y="46"/>
                  </a:lnTo>
                  <a:lnTo>
                    <a:pt x="532" y="40"/>
                  </a:lnTo>
                  <a:lnTo>
                    <a:pt x="549" y="36"/>
                  </a:lnTo>
                  <a:lnTo>
                    <a:pt x="567" y="33"/>
                  </a:lnTo>
                  <a:lnTo>
                    <a:pt x="585" y="31"/>
                  </a:lnTo>
                  <a:lnTo>
                    <a:pt x="605" y="31"/>
                  </a:lnTo>
                  <a:lnTo>
                    <a:pt x="619" y="31"/>
                  </a:lnTo>
                  <a:lnTo>
                    <a:pt x="632" y="32"/>
                  </a:lnTo>
                  <a:lnTo>
                    <a:pt x="645" y="34"/>
                  </a:lnTo>
                  <a:lnTo>
                    <a:pt x="659" y="36"/>
                  </a:lnTo>
                  <a:lnTo>
                    <a:pt x="672" y="39"/>
                  </a:lnTo>
                  <a:lnTo>
                    <a:pt x="685" y="42"/>
                  </a:lnTo>
                  <a:lnTo>
                    <a:pt x="697" y="47"/>
                  </a:lnTo>
                  <a:lnTo>
                    <a:pt x="710" y="52"/>
                  </a:lnTo>
                  <a:lnTo>
                    <a:pt x="721" y="57"/>
                  </a:lnTo>
                  <a:lnTo>
                    <a:pt x="733" y="64"/>
                  </a:lnTo>
                  <a:lnTo>
                    <a:pt x="744" y="71"/>
                  </a:lnTo>
                  <a:lnTo>
                    <a:pt x="754" y="78"/>
                  </a:lnTo>
                  <a:lnTo>
                    <a:pt x="765" y="86"/>
                  </a:lnTo>
                  <a:lnTo>
                    <a:pt x="775" y="95"/>
                  </a:lnTo>
                  <a:lnTo>
                    <a:pt x="784" y="103"/>
                  </a:lnTo>
                  <a:lnTo>
                    <a:pt x="794" y="113"/>
                  </a:lnTo>
                  <a:lnTo>
                    <a:pt x="803" y="123"/>
                  </a:lnTo>
                  <a:lnTo>
                    <a:pt x="811" y="133"/>
                  </a:lnTo>
                  <a:lnTo>
                    <a:pt x="819" y="144"/>
                  </a:lnTo>
                  <a:lnTo>
                    <a:pt x="826" y="155"/>
                  </a:lnTo>
                  <a:lnTo>
                    <a:pt x="834" y="167"/>
                  </a:lnTo>
                  <a:lnTo>
                    <a:pt x="840" y="178"/>
                  </a:lnTo>
                  <a:lnTo>
                    <a:pt x="845" y="191"/>
                  </a:lnTo>
                  <a:lnTo>
                    <a:pt x="851" y="203"/>
                  </a:lnTo>
                  <a:lnTo>
                    <a:pt x="855" y="217"/>
                  </a:lnTo>
                  <a:lnTo>
                    <a:pt x="859" y="230"/>
                  </a:lnTo>
                  <a:lnTo>
                    <a:pt x="863" y="244"/>
                  </a:lnTo>
                  <a:lnTo>
                    <a:pt x="866" y="257"/>
                  </a:lnTo>
                  <a:lnTo>
                    <a:pt x="868" y="271"/>
                  </a:lnTo>
                  <a:lnTo>
                    <a:pt x="870" y="286"/>
                  </a:lnTo>
                  <a:lnTo>
                    <a:pt x="871" y="300"/>
                  </a:lnTo>
                  <a:lnTo>
                    <a:pt x="871" y="315"/>
                  </a:lnTo>
                  <a:lnTo>
                    <a:pt x="871" y="330"/>
                  </a:lnTo>
                  <a:lnTo>
                    <a:pt x="870" y="344"/>
                  </a:lnTo>
                  <a:lnTo>
                    <a:pt x="868" y="359"/>
                  </a:lnTo>
                  <a:lnTo>
                    <a:pt x="866" y="373"/>
                  </a:lnTo>
                  <a:lnTo>
                    <a:pt x="863" y="386"/>
                  </a:lnTo>
                  <a:lnTo>
                    <a:pt x="859" y="400"/>
                  </a:lnTo>
                  <a:lnTo>
                    <a:pt x="855" y="413"/>
                  </a:lnTo>
                  <a:lnTo>
                    <a:pt x="851" y="425"/>
                  </a:lnTo>
                  <a:lnTo>
                    <a:pt x="845" y="438"/>
                  </a:lnTo>
                  <a:lnTo>
                    <a:pt x="840" y="450"/>
                  </a:lnTo>
                  <a:lnTo>
                    <a:pt x="834" y="462"/>
                  </a:lnTo>
                  <a:lnTo>
                    <a:pt x="826" y="474"/>
                  </a:lnTo>
                  <a:lnTo>
                    <a:pt x="819" y="484"/>
                  </a:lnTo>
                  <a:lnTo>
                    <a:pt x="811" y="495"/>
                  </a:lnTo>
                  <a:lnTo>
                    <a:pt x="803" y="505"/>
                  </a:lnTo>
                  <a:lnTo>
                    <a:pt x="794" y="514"/>
                  </a:lnTo>
                  <a:lnTo>
                    <a:pt x="784" y="524"/>
                  </a:lnTo>
                  <a:lnTo>
                    <a:pt x="775" y="533"/>
                  </a:lnTo>
                  <a:lnTo>
                    <a:pt x="765" y="541"/>
                  </a:lnTo>
                  <a:lnTo>
                    <a:pt x="754" y="549"/>
                  </a:lnTo>
                  <a:lnTo>
                    <a:pt x="744" y="556"/>
                  </a:lnTo>
                  <a:lnTo>
                    <a:pt x="733" y="562"/>
                  </a:lnTo>
                  <a:lnTo>
                    <a:pt x="721" y="569"/>
                  </a:lnTo>
                  <a:lnTo>
                    <a:pt x="710" y="574"/>
                  </a:lnTo>
                  <a:lnTo>
                    <a:pt x="697" y="579"/>
                  </a:lnTo>
                  <a:lnTo>
                    <a:pt x="685" y="583"/>
                  </a:lnTo>
                  <a:lnTo>
                    <a:pt x="672" y="587"/>
                  </a:lnTo>
                  <a:lnTo>
                    <a:pt x="659" y="590"/>
                  </a:lnTo>
                  <a:lnTo>
                    <a:pt x="645" y="592"/>
                  </a:lnTo>
                  <a:lnTo>
                    <a:pt x="632" y="595"/>
                  </a:lnTo>
                  <a:lnTo>
                    <a:pt x="619" y="596"/>
                  </a:lnTo>
                  <a:lnTo>
                    <a:pt x="605" y="596"/>
                  </a:lnTo>
                  <a:lnTo>
                    <a:pt x="605" y="596"/>
                  </a:lnTo>
                  <a:close/>
                  <a:moveTo>
                    <a:pt x="605" y="0"/>
                  </a:moveTo>
                  <a:lnTo>
                    <a:pt x="585" y="1"/>
                  </a:lnTo>
                  <a:lnTo>
                    <a:pt x="565" y="3"/>
                  </a:lnTo>
                  <a:lnTo>
                    <a:pt x="547" y="6"/>
                  </a:lnTo>
                  <a:lnTo>
                    <a:pt x="528" y="10"/>
                  </a:lnTo>
                  <a:lnTo>
                    <a:pt x="509" y="16"/>
                  </a:lnTo>
                  <a:lnTo>
                    <a:pt x="491" y="22"/>
                  </a:lnTo>
                  <a:lnTo>
                    <a:pt x="474" y="30"/>
                  </a:lnTo>
                  <a:lnTo>
                    <a:pt x="457" y="39"/>
                  </a:lnTo>
                  <a:lnTo>
                    <a:pt x="440" y="49"/>
                  </a:lnTo>
                  <a:lnTo>
                    <a:pt x="425" y="60"/>
                  </a:lnTo>
                  <a:lnTo>
                    <a:pt x="409" y="72"/>
                  </a:lnTo>
                  <a:lnTo>
                    <a:pt x="395" y="85"/>
                  </a:lnTo>
                  <a:lnTo>
                    <a:pt x="381" y="99"/>
                  </a:lnTo>
                  <a:lnTo>
                    <a:pt x="368" y="113"/>
                  </a:lnTo>
                  <a:lnTo>
                    <a:pt x="356" y="129"/>
                  </a:lnTo>
                  <a:lnTo>
                    <a:pt x="346" y="145"/>
                  </a:lnTo>
                  <a:lnTo>
                    <a:pt x="332" y="138"/>
                  </a:lnTo>
                  <a:lnTo>
                    <a:pt x="318" y="131"/>
                  </a:lnTo>
                  <a:lnTo>
                    <a:pt x="304" y="125"/>
                  </a:lnTo>
                  <a:lnTo>
                    <a:pt x="289" y="121"/>
                  </a:lnTo>
                  <a:lnTo>
                    <a:pt x="274" y="116"/>
                  </a:lnTo>
                  <a:lnTo>
                    <a:pt x="259" y="114"/>
                  </a:lnTo>
                  <a:lnTo>
                    <a:pt x="243" y="112"/>
                  </a:lnTo>
                  <a:lnTo>
                    <a:pt x="228" y="112"/>
                  </a:lnTo>
                  <a:lnTo>
                    <a:pt x="216" y="112"/>
                  </a:lnTo>
                  <a:lnTo>
                    <a:pt x="204" y="113"/>
                  </a:lnTo>
                  <a:lnTo>
                    <a:pt x="193" y="114"/>
                  </a:lnTo>
                  <a:lnTo>
                    <a:pt x="182" y="116"/>
                  </a:lnTo>
                  <a:lnTo>
                    <a:pt x="171" y="119"/>
                  </a:lnTo>
                  <a:lnTo>
                    <a:pt x="161" y="123"/>
                  </a:lnTo>
                  <a:lnTo>
                    <a:pt x="150" y="126"/>
                  </a:lnTo>
                  <a:lnTo>
                    <a:pt x="139" y="130"/>
                  </a:lnTo>
                  <a:lnTo>
                    <a:pt x="130" y="134"/>
                  </a:lnTo>
                  <a:lnTo>
                    <a:pt x="119" y="140"/>
                  </a:lnTo>
                  <a:lnTo>
                    <a:pt x="109" y="145"/>
                  </a:lnTo>
                  <a:lnTo>
                    <a:pt x="101" y="152"/>
                  </a:lnTo>
                  <a:lnTo>
                    <a:pt x="83" y="164"/>
                  </a:lnTo>
                  <a:lnTo>
                    <a:pt x="66" y="179"/>
                  </a:lnTo>
                  <a:lnTo>
                    <a:pt x="53" y="196"/>
                  </a:lnTo>
                  <a:lnTo>
                    <a:pt x="39" y="215"/>
                  </a:lnTo>
                  <a:lnTo>
                    <a:pt x="33" y="223"/>
                  </a:lnTo>
                  <a:lnTo>
                    <a:pt x="28" y="233"/>
                  </a:lnTo>
                  <a:lnTo>
                    <a:pt x="23" y="244"/>
                  </a:lnTo>
                  <a:lnTo>
                    <a:pt x="18" y="253"/>
                  </a:lnTo>
                  <a:lnTo>
                    <a:pt x="14" y="264"/>
                  </a:lnTo>
                  <a:lnTo>
                    <a:pt x="11" y="275"/>
                  </a:lnTo>
                  <a:lnTo>
                    <a:pt x="8" y="286"/>
                  </a:lnTo>
                  <a:lnTo>
                    <a:pt x="4" y="297"/>
                  </a:lnTo>
                  <a:lnTo>
                    <a:pt x="2" y="309"/>
                  </a:lnTo>
                  <a:lnTo>
                    <a:pt x="1" y="321"/>
                  </a:lnTo>
                  <a:lnTo>
                    <a:pt x="0" y="332"/>
                  </a:lnTo>
                  <a:lnTo>
                    <a:pt x="0" y="344"/>
                  </a:lnTo>
                  <a:lnTo>
                    <a:pt x="0" y="356"/>
                  </a:lnTo>
                  <a:lnTo>
                    <a:pt x="1" y="368"/>
                  </a:lnTo>
                  <a:lnTo>
                    <a:pt x="2" y="379"/>
                  </a:lnTo>
                  <a:lnTo>
                    <a:pt x="4" y="391"/>
                  </a:lnTo>
                  <a:lnTo>
                    <a:pt x="8" y="402"/>
                  </a:lnTo>
                  <a:lnTo>
                    <a:pt x="11" y="413"/>
                  </a:lnTo>
                  <a:lnTo>
                    <a:pt x="14" y="423"/>
                  </a:lnTo>
                  <a:lnTo>
                    <a:pt x="18" y="434"/>
                  </a:lnTo>
                  <a:lnTo>
                    <a:pt x="23" y="445"/>
                  </a:lnTo>
                  <a:lnTo>
                    <a:pt x="28" y="454"/>
                  </a:lnTo>
                  <a:lnTo>
                    <a:pt x="33" y="464"/>
                  </a:lnTo>
                  <a:lnTo>
                    <a:pt x="39" y="474"/>
                  </a:lnTo>
                  <a:lnTo>
                    <a:pt x="53" y="492"/>
                  </a:lnTo>
                  <a:lnTo>
                    <a:pt x="66" y="508"/>
                  </a:lnTo>
                  <a:lnTo>
                    <a:pt x="83" y="523"/>
                  </a:lnTo>
                  <a:lnTo>
                    <a:pt x="101" y="537"/>
                  </a:lnTo>
                  <a:lnTo>
                    <a:pt x="109" y="542"/>
                  </a:lnTo>
                  <a:lnTo>
                    <a:pt x="119" y="549"/>
                  </a:lnTo>
                  <a:lnTo>
                    <a:pt x="130" y="553"/>
                  </a:lnTo>
                  <a:lnTo>
                    <a:pt x="139" y="558"/>
                  </a:lnTo>
                  <a:lnTo>
                    <a:pt x="150" y="562"/>
                  </a:lnTo>
                  <a:lnTo>
                    <a:pt x="161" y="566"/>
                  </a:lnTo>
                  <a:lnTo>
                    <a:pt x="171" y="569"/>
                  </a:lnTo>
                  <a:lnTo>
                    <a:pt x="182" y="571"/>
                  </a:lnTo>
                  <a:lnTo>
                    <a:pt x="193" y="573"/>
                  </a:lnTo>
                  <a:lnTo>
                    <a:pt x="204" y="575"/>
                  </a:lnTo>
                  <a:lnTo>
                    <a:pt x="216" y="576"/>
                  </a:lnTo>
                  <a:lnTo>
                    <a:pt x="228" y="576"/>
                  </a:lnTo>
                  <a:lnTo>
                    <a:pt x="228" y="576"/>
                  </a:lnTo>
                  <a:lnTo>
                    <a:pt x="228" y="576"/>
                  </a:lnTo>
                  <a:lnTo>
                    <a:pt x="237" y="587"/>
                  </a:lnTo>
                  <a:lnTo>
                    <a:pt x="245" y="597"/>
                  </a:lnTo>
                  <a:lnTo>
                    <a:pt x="255" y="606"/>
                  </a:lnTo>
                  <a:lnTo>
                    <a:pt x="264" y="615"/>
                  </a:lnTo>
                  <a:lnTo>
                    <a:pt x="275" y="623"/>
                  </a:lnTo>
                  <a:lnTo>
                    <a:pt x="286" y="631"/>
                  </a:lnTo>
                  <a:lnTo>
                    <a:pt x="297" y="638"/>
                  </a:lnTo>
                  <a:lnTo>
                    <a:pt x="308" y="645"/>
                  </a:lnTo>
                  <a:lnTo>
                    <a:pt x="320" y="650"/>
                  </a:lnTo>
                  <a:lnTo>
                    <a:pt x="332" y="656"/>
                  </a:lnTo>
                  <a:lnTo>
                    <a:pt x="345" y="660"/>
                  </a:lnTo>
                  <a:lnTo>
                    <a:pt x="357" y="663"/>
                  </a:lnTo>
                  <a:lnTo>
                    <a:pt x="370" y="665"/>
                  </a:lnTo>
                  <a:lnTo>
                    <a:pt x="383" y="667"/>
                  </a:lnTo>
                  <a:lnTo>
                    <a:pt x="397" y="668"/>
                  </a:lnTo>
                  <a:lnTo>
                    <a:pt x="410" y="669"/>
                  </a:lnTo>
                  <a:lnTo>
                    <a:pt x="429" y="668"/>
                  </a:lnTo>
                  <a:lnTo>
                    <a:pt x="447" y="666"/>
                  </a:lnTo>
                  <a:lnTo>
                    <a:pt x="466" y="662"/>
                  </a:lnTo>
                  <a:lnTo>
                    <a:pt x="484" y="657"/>
                  </a:lnTo>
                  <a:lnTo>
                    <a:pt x="501" y="650"/>
                  </a:lnTo>
                  <a:lnTo>
                    <a:pt x="518" y="642"/>
                  </a:lnTo>
                  <a:lnTo>
                    <a:pt x="534" y="632"/>
                  </a:lnTo>
                  <a:lnTo>
                    <a:pt x="549" y="620"/>
                  </a:lnTo>
                  <a:lnTo>
                    <a:pt x="563" y="622"/>
                  </a:lnTo>
                  <a:lnTo>
                    <a:pt x="577" y="625"/>
                  </a:lnTo>
                  <a:lnTo>
                    <a:pt x="591" y="626"/>
                  </a:lnTo>
                  <a:lnTo>
                    <a:pt x="605" y="626"/>
                  </a:lnTo>
                  <a:lnTo>
                    <a:pt x="620" y="626"/>
                  </a:lnTo>
                  <a:lnTo>
                    <a:pt x="636" y="625"/>
                  </a:lnTo>
                  <a:lnTo>
                    <a:pt x="651" y="622"/>
                  </a:lnTo>
                  <a:lnTo>
                    <a:pt x="665" y="619"/>
                  </a:lnTo>
                  <a:lnTo>
                    <a:pt x="680" y="616"/>
                  </a:lnTo>
                  <a:lnTo>
                    <a:pt x="693" y="612"/>
                  </a:lnTo>
                  <a:lnTo>
                    <a:pt x="707" y="607"/>
                  </a:lnTo>
                  <a:lnTo>
                    <a:pt x="721" y="602"/>
                  </a:lnTo>
                  <a:lnTo>
                    <a:pt x="734" y="596"/>
                  </a:lnTo>
                  <a:lnTo>
                    <a:pt x="747" y="589"/>
                  </a:lnTo>
                  <a:lnTo>
                    <a:pt x="760" y="582"/>
                  </a:lnTo>
                  <a:lnTo>
                    <a:pt x="772" y="573"/>
                  </a:lnTo>
                  <a:lnTo>
                    <a:pt x="783" y="565"/>
                  </a:lnTo>
                  <a:lnTo>
                    <a:pt x="794" y="556"/>
                  </a:lnTo>
                  <a:lnTo>
                    <a:pt x="805" y="546"/>
                  </a:lnTo>
                  <a:lnTo>
                    <a:pt x="815" y="536"/>
                  </a:lnTo>
                  <a:lnTo>
                    <a:pt x="825" y="525"/>
                  </a:lnTo>
                  <a:lnTo>
                    <a:pt x="835" y="514"/>
                  </a:lnTo>
                  <a:lnTo>
                    <a:pt x="843" y="503"/>
                  </a:lnTo>
                  <a:lnTo>
                    <a:pt x="851" y="490"/>
                  </a:lnTo>
                  <a:lnTo>
                    <a:pt x="859" y="478"/>
                  </a:lnTo>
                  <a:lnTo>
                    <a:pt x="866" y="465"/>
                  </a:lnTo>
                  <a:lnTo>
                    <a:pt x="872" y="451"/>
                  </a:lnTo>
                  <a:lnTo>
                    <a:pt x="879" y="437"/>
                  </a:lnTo>
                  <a:lnTo>
                    <a:pt x="884" y="423"/>
                  </a:lnTo>
                  <a:lnTo>
                    <a:pt x="888" y="408"/>
                  </a:lnTo>
                  <a:lnTo>
                    <a:pt x="892" y="394"/>
                  </a:lnTo>
                  <a:lnTo>
                    <a:pt x="896" y="378"/>
                  </a:lnTo>
                  <a:lnTo>
                    <a:pt x="898" y="363"/>
                  </a:lnTo>
                  <a:lnTo>
                    <a:pt x="900" y="347"/>
                  </a:lnTo>
                  <a:lnTo>
                    <a:pt x="901" y="331"/>
                  </a:lnTo>
                  <a:lnTo>
                    <a:pt x="901" y="315"/>
                  </a:lnTo>
                  <a:lnTo>
                    <a:pt x="901" y="299"/>
                  </a:lnTo>
                  <a:lnTo>
                    <a:pt x="900" y="283"/>
                  </a:lnTo>
                  <a:lnTo>
                    <a:pt x="898" y="267"/>
                  </a:lnTo>
                  <a:lnTo>
                    <a:pt x="896" y="251"/>
                  </a:lnTo>
                  <a:lnTo>
                    <a:pt x="892" y="236"/>
                  </a:lnTo>
                  <a:lnTo>
                    <a:pt x="888" y="221"/>
                  </a:lnTo>
                  <a:lnTo>
                    <a:pt x="884" y="206"/>
                  </a:lnTo>
                  <a:lnTo>
                    <a:pt x="879" y="191"/>
                  </a:lnTo>
                  <a:lnTo>
                    <a:pt x="872" y="177"/>
                  </a:lnTo>
                  <a:lnTo>
                    <a:pt x="866" y="164"/>
                  </a:lnTo>
                  <a:lnTo>
                    <a:pt x="859" y="150"/>
                  </a:lnTo>
                  <a:lnTo>
                    <a:pt x="851" y="138"/>
                  </a:lnTo>
                  <a:lnTo>
                    <a:pt x="843" y="126"/>
                  </a:lnTo>
                  <a:lnTo>
                    <a:pt x="835" y="114"/>
                  </a:lnTo>
                  <a:lnTo>
                    <a:pt x="825" y="102"/>
                  </a:lnTo>
                  <a:lnTo>
                    <a:pt x="815" y="92"/>
                  </a:lnTo>
                  <a:lnTo>
                    <a:pt x="805" y="81"/>
                  </a:lnTo>
                  <a:lnTo>
                    <a:pt x="794" y="71"/>
                  </a:lnTo>
                  <a:lnTo>
                    <a:pt x="783" y="62"/>
                  </a:lnTo>
                  <a:lnTo>
                    <a:pt x="772" y="53"/>
                  </a:lnTo>
                  <a:lnTo>
                    <a:pt x="760" y="46"/>
                  </a:lnTo>
                  <a:lnTo>
                    <a:pt x="747" y="38"/>
                  </a:lnTo>
                  <a:lnTo>
                    <a:pt x="734" y="31"/>
                  </a:lnTo>
                  <a:lnTo>
                    <a:pt x="721" y="24"/>
                  </a:lnTo>
                  <a:lnTo>
                    <a:pt x="707" y="19"/>
                  </a:lnTo>
                  <a:lnTo>
                    <a:pt x="693" y="15"/>
                  </a:lnTo>
                  <a:lnTo>
                    <a:pt x="680" y="10"/>
                  </a:lnTo>
                  <a:lnTo>
                    <a:pt x="665" y="6"/>
                  </a:lnTo>
                  <a:lnTo>
                    <a:pt x="651" y="4"/>
                  </a:lnTo>
                  <a:lnTo>
                    <a:pt x="636" y="2"/>
                  </a:lnTo>
                  <a:lnTo>
                    <a:pt x="620" y="1"/>
                  </a:lnTo>
                  <a:lnTo>
                    <a:pt x="605" y="1"/>
                  </a:lnTo>
                  <a:lnTo>
                    <a:pt x="6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35" name="Freeform 45">
              <a:extLst>
                <a:ext uri="{FF2B5EF4-FFF2-40B4-BE49-F238E27FC236}">
                  <a16:creationId xmlns:a16="http://schemas.microsoft.com/office/drawing/2014/main" id="{D280E598-0788-77C3-8E65-A7706FDB2E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2525" y="2036763"/>
              <a:ext cx="20638" cy="20638"/>
            </a:xfrm>
            <a:custGeom>
              <a:avLst/>
              <a:gdLst>
                <a:gd name="T0" fmla="*/ 30 w 67"/>
                <a:gd name="T1" fmla="*/ 33 h 66"/>
                <a:gd name="T2" fmla="*/ 31 w 67"/>
                <a:gd name="T3" fmla="*/ 31 h 66"/>
                <a:gd name="T4" fmla="*/ 33 w 67"/>
                <a:gd name="T5" fmla="*/ 30 h 66"/>
                <a:gd name="T6" fmla="*/ 36 w 67"/>
                <a:gd name="T7" fmla="*/ 31 h 66"/>
                <a:gd name="T8" fmla="*/ 36 w 67"/>
                <a:gd name="T9" fmla="*/ 33 h 66"/>
                <a:gd name="T10" fmla="*/ 35 w 67"/>
                <a:gd name="T11" fmla="*/ 35 h 66"/>
                <a:gd name="T12" fmla="*/ 33 w 67"/>
                <a:gd name="T13" fmla="*/ 36 h 66"/>
                <a:gd name="T14" fmla="*/ 31 w 67"/>
                <a:gd name="T15" fmla="*/ 35 h 66"/>
                <a:gd name="T16" fmla="*/ 30 w 67"/>
                <a:gd name="T17" fmla="*/ 33 h 66"/>
                <a:gd name="T18" fmla="*/ 30 w 67"/>
                <a:gd name="T19" fmla="*/ 33 h 66"/>
                <a:gd name="T20" fmla="*/ 33 w 67"/>
                <a:gd name="T21" fmla="*/ 0 h 66"/>
                <a:gd name="T22" fmla="*/ 26 w 67"/>
                <a:gd name="T23" fmla="*/ 0 h 66"/>
                <a:gd name="T24" fmla="*/ 20 w 67"/>
                <a:gd name="T25" fmla="*/ 2 h 66"/>
                <a:gd name="T26" fmla="*/ 15 w 67"/>
                <a:gd name="T27" fmla="*/ 5 h 66"/>
                <a:gd name="T28" fmla="*/ 9 w 67"/>
                <a:gd name="T29" fmla="*/ 9 h 66"/>
                <a:gd name="T30" fmla="*/ 5 w 67"/>
                <a:gd name="T31" fmla="*/ 14 h 66"/>
                <a:gd name="T32" fmla="*/ 2 w 67"/>
                <a:gd name="T33" fmla="*/ 20 h 66"/>
                <a:gd name="T34" fmla="*/ 0 w 67"/>
                <a:gd name="T35" fmla="*/ 26 h 66"/>
                <a:gd name="T36" fmla="*/ 0 w 67"/>
                <a:gd name="T37" fmla="*/ 33 h 66"/>
                <a:gd name="T38" fmla="*/ 0 w 67"/>
                <a:gd name="T39" fmla="*/ 39 h 66"/>
                <a:gd name="T40" fmla="*/ 2 w 67"/>
                <a:gd name="T41" fmla="*/ 46 h 66"/>
                <a:gd name="T42" fmla="*/ 5 w 67"/>
                <a:gd name="T43" fmla="*/ 52 h 66"/>
                <a:gd name="T44" fmla="*/ 9 w 67"/>
                <a:gd name="T45" fmla="*/ 56 h 66"/>
                <a:gd name="T46" fmla="*/ 15 w 67"/>
                <a:gd name="T47" fmla="*/ 61 h 66"/>
                <a:gd name="T48" fmla="*/ 20 w 67"/>
                <a:gd name="T49" fmla="*/ 64 h 66"/>
                <a:gd name="T50" fmla="*/ 26 w 67"/>
                <a:gd name="T51" fmla="*/ 66 h 66"/>
                <a:gd name="T52" fmla="*/ 33 w 67"/>
                <a:gd name="T53" fmla="*/ 66 h 66"/>
                <a:gd name="T54" fmla="*/ 39 w 67"/>
                <a:gd name="T55" fmla="*/ 66 h 66"/>
                <a:gd name="T56" fmla="*/ 46 w 67"/>
                <a:gd name="T57" fmla="*/ 64 h 66"/>
                <a:gd name="T58" fmla="*/ 52 w 67"/>
                <a:gd name="T59" fmla="*/ 61 h 66"/>
                <a:gd name="T60" fmla="*/ 56 w 67"/>
                <a:gd name="T61" fmla="*/ 56 h 66"/>
                <a:gd name="T62" fmla="*/ 61 w 67"/>
                <a:gd name="T63" fmla="*/ 52 h 66"/>
                <a:gd name="T64" fmla="*/ 64 w 67"/>
                <a:gd name="T65" fmla="*/ 46 h 66"/>
                <a:gd name="T66" fmla="*/ 66 w 67"/>
                <a:gd name="T67" fmla="*/ 39 h 66"/>
                <a:gd name="T68" fmla="*/ 67 w 67"/>
                <a:gd name="T69" fmla="*/ 33 h 66"/>
                <a:gd name="T70" fmla="*/ 66 w 67"/>
                <a:gd name="T71" fmla="*/ 26 h 66"/>
                <a:gd name="T72" fmla="*/ 64 w 67"/>
                <a:gd name="T73" fmla="*/ 20 h 66"/>
                <a:gd name="T74" fmla="*/ 61 w 67"/>
                <a:gd name="T75" fmla="*/ 14 h 66"/>
                <a:gd name="T76" fmla="*/ 56 w 67"/>
                <a:gd name="T77" fmla="*/ 9 h 66"/>
                <a:gd name="T78" fmla="*/ 52 w 67"/>
                <a:gd name="T79" fmla="*/ 5 h 66"/>
                <a:gd name="T80" fmla="*/ 46 w 67"/>
                <a:gd name="T81" fmla="*/ 2 h 66"/>
                <a:gd name="T82" fmla="*/ 39 w 67"/>
                <a:gd name="T83" fmla="*/ 0 h 66"/>
                <a:gd name="T84" fmla="*/ 33 w 67"/>
                <a:gd name="T85" fmla="*/ 0 h 66"/>
                <a:gd name="T86" fmla="*/ 33 w 67"/>
                <a:gd name="T8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7" h="66">
                  <a:moveTo>
                    <a:pt x="30" y="33"/>
                  </a:moveTo>
                  <a:lnTo>
                    <a:pt x="31" y="31"/>
                  </a:lnTo>
                  <a:lnTo>
                    <a:pt x="33" y="30"/>
                  </a:lnTo>
                  <a:lnTo>
                    <a:pt x="36" y="31"/>
                  </a:lnTo>
                  <a:lnTo>
                    <a:pt x="36" y="33"/>
                  </a:lnTo>
                  <a:lnTo>
                    <a:pt x="35" y="35"/>
                  </a:lnTo>
                  <a:lnTo>
                    <a:pt x="33" y="36"/>
                  </a:lnTo>
                  <a:lnTo>
                    <a:pt x="31" y="35"/>
                  </a:lnTo>
                  <a:lnTo>
                    <a:pt x="30" y="33"/>
                  </a:lnTo>
                  <a:lnTo>
                    <a:pt x="30" y="33"/>
                  </a:lnTo>
                  <a:close/>
                  <a:moveTo>
                    <a:pt x="33" y="0"/>
                  </a:moveTo>
                  <a:lnTo>
                    <a:pt x="26" y="0"/>
                  </a:lnTo>
                  <a:lnTo>
                    <a:pt x="20" y="2"/>
                  </a:lnTo>
                  <a:lnTo>
                    <a:pt x="15" y="5"/>
                  </a:lnTo>
                  <a:lnTo>
                    <a:pt x="9" y="9"/>
                  </a:lnTo>
                  <a:lnTo>
                    <a:pt x="5" y="14"/>
                  </a:lnTo>
                  <a:lnTo>
                    <a:pt x="2" y="20"/>
                  </a:lnTo>
                  <a:lnTo>
                    <a:pt x="0" y="26"/>
                  </a:lnTo>
                  <a:lnTo>
                    <a:pt x="0" y="33"/>
                  </a:lnTo>
                  <a:lnTo>
                    <a:pt x="0" y="39"/>
                  </a:lnTo>
                  <a:lnTo>
                    <a:pt x="2" y="46"/>
                  </a:lnTo>
                  <a:lnTo>
                    <a:pt x="5" y="52"/>
                  </a:lnTo>
                  <a:lnTo>
                    <a:pt x="9" y="56"/>
                  </a:lnTo>
                  <a:lnTo>
                    <a:pt x="15" y="61"/>
                  </a:lnTo>
                  <a:lnTo>
                    <a:pt x="20" y="64"/>
                  </a:lnTo>
                  <a:lnTo>
                    <a:pt x="26" y="66"/>
                  </a:lnTo>
                  <a:lnTo>
                    <a:pt x="33" y="66"/>
                  </a:lnTo>
                  <a:lnTo>
                    <a:pt x="39" y="66"/>
                  </a:lnTo>
                  <a:lnTo>
                    <a:pt x="46" y="64"/>
                  </a:lnTo>
                  <a:lnTo>
                    <a:pt x="52" y="61"/>
                  </a:lnTo>
                  <a:lnTo>
                    <a:pt x="56" y="56"/>
                  </a:lnTo>
                  <a:lnTo>
                    <a:pt x="61" y="52"/>
                  </a:lnTo>
                  <a:lnTo>
                    <a:pt x="64" y="46"/>
                  </a:lnTo>
                  <a:lnTo>
                    <a:pt x="66" y="39"/>
                  </a:lnTo>
                  <a:lnTo>
                    <a:pt x="67" y="33"/>
                  </a:lnTo>
                  <a:lnTo>
                    <a:pt x="66" y="26"/>
                  </a:lnTo>
                  <a:lnTo>
                    <a:pt x="64" y="20"/>
                  </a:lnTo>
                  <a:lnTo>
                    <a:pt x="61" y="14"/>
                  </a:lnTo>
                  <a:lnTo>
                    <a:pt x="56" y="9"/>
                  </a:lnTo>
                  <a:lnTo>
                    <a:pt x="52" y="5"/>
                  </a:lnTo>
                  <a:lnTo>
                    <a:pt x="46" y="2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36" name="Freeform 46">
              <a:extLst>
                <a:ext uri="{FF2B5EF4-FFF2-40B4-BE49-F238E27FC236}">
                  <a16:creationId xmlns:a16="http://schemas.microsoft.com/office/drawing/2014/main" id="{69907800-CC66-9BC3-04C4-FCE9602D30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21263" y="2036763"/>
              <a:ext cx="22225" cy="20638"/>
            </a:xfrm>
            <a:custGeom>
              <a:avLst/>
              <a:gdLst>
                <a:gd name="T0" fmla="*/ 30 w 67"/>
                <a:gd name="T1" fmla="*/ 33 h 66"/>
                <a:gd name="T2" fmla="*/ 31 w 67"/>
                <a:gd name="T3" fmla="*/ 31 h 66"/>
                <a:gd name="T4" fmla="*/ 33 w 67"/>
                <a:gd name="T5" fmla="*/ 30 h 66"/>
                <a:gd name="T6" fmla="*/ 35 w 67"/>
                <a:gd name="T7" fmla="*/ 31 h 66"/>
                <a:gd name="T8" fmla="*/ 36 w 67"/>
                <a:gd name="T9" fmla="*/ 33 h 66"/>
                <a:gd name="T10" fmla="*/ 35 w 67"/>
                <a:gd name="T11" fmla="*/ 35 h 66"/>
                <a:gd name="T12" fmla="*/ 33 w 67"/>
                <a:gd name="T13" fmla="*/ 36 h 66"/>
                <a:gd name="T14" fmla="*/ 31 w 67"/>
                <a:gd name="T15" fmla="*/ 35 h 66"/>
                <a:gd name="T16" fmla="*/ 30 w 67"/>
                <a:gd name="T17" fmla="*/ 33 h 66"/>
                <a:gd name="T18" fmla="*/ 30 w 67"/>
                <a:gd name="T19" fmla="*/ 33 h 66"/>
                <a:gd name="T20" fmla="*/ 33 w 67"/>
                <a:gd name="T21" fmla="*/ 0 h 66"/>
                <a:gd name="T22" fmla="*/ 27 w 67"/>
                <a:gd name="T23" fmla="*/ 0 h 66"/>
                <a:gd name="T24" fmla="*/ 20 w 67"/>
                <a:gd name="T25" fmla="*/ 2 h 66"/>
                <a:gd name="T26" fmla="*/ 15 w 67"/>
                <a:gd name="T27" fmla="*/ 5 h 66"/>
                <a:gd name="T28" fmla="*/ 10 w 67"/>
                <a:gd name="T29" fmla="*/ 9 h 66"/>
                <a:gd name="T30" fmla="*/ 5 w 67"/>
                <a:gd name="T31" fmla="*/ 14 h 66"/>
                <a:gd name="T32" fmla="*/ 2 w 67"/>
                <a:gd name="T33" fmla="*/ 20 h 66"/>
                <a:gd name="T34" fmla="*/ 0 w 67"/>
                <a:gd name="T35" fmla="*/ 26 h 66"/>
                <a:gd name="T36" fmla="*/ 0 w 67"/>
                <a:gd name="T37" fmla="*/ 33 h 66"/>
                <a:gd name="T38" fmla="*/ 0 w 67"/>
                <a:gd name="T39" fmla="*/ 39 h 66"/>
                <a:gd name="T40" fmla="*/ 2 w 67"/>
                <a:gd name="T41" fmla="*/ 46 h 66"/>
                <a:gd name="T42" fmla="*/ 5 w 67"/>
                <a:gd name="T43" fmla="*/ 52 h 66"/>
                <a:gd name="T44" fmla="*/ 10 w 67"/>
                <a:gd name="T45" fmla="*/ 56 h 66"/>
                <a:gd name="T46" fmla="*/ 15 w 67"/>
                <a:gd name="T47" fmla="*/ 61 h 66"/>
                <a:gd name="T48" fmla="*/ 20 w 67"/>
                <a:gd name="T49" fmla="*/ 64 h 66"/>
                <a:gd name="T50" fmla="*/ 27 w 67"/>
                <a:gd name="T51" fmla="*/ 66 h 66"/>
                <a:gd name="T52" fmla="*/ 33 w 67"/>
                <a:gd name="T53" fmla="*/ 66 h 66"/>
                <a:gd name="T54" fmla="*/ 40 w 67"/>
                <a:gd name="T55" fmla="*/ 66 h 66"/>
                <a:gd name="T56" fmla="*/ 46 w 67"/>
                <a:gd name="T57" fmla="*/ 64 h 66"/>
                <a:gd name="T58" fmla="*/ 52 w 67"/>
                <a:gd name="T59" fmla="*/ 61 h 66"/>
                <a:gd name="T60" fmla="*/ 57 w 67"/>
                <a:gd name="T61" fmla="*/ 56 h 66"/>
                <a:gd name="T62" fmla="*/ 61 w 67"/>
                <a:gd name="T63" fmla="*/ 52 h 66"/>
                <a:gd name="T64" fmla="*/ 64 w 67"/>
                <a:gd name="T65" fmla="*/ 46 h 66"/>
                <a:gd name="T66" fmla="*/ 66 w 67"/>
                <a:gd name="T67" fmla="*/ 39 h 66"/>
                <a:gd name="T68" fmla="*/ 67 w 67"/>
                <a:gd name="T69" fmla="*/ 33 h 66"/>
                <a:gd name="T70" fmla="*/ 66 w 67"/>
                <a:gd name="T71" fmla="*/ 26 h 66"/>
                <a:gd name="T72" fmla="*/ 64 w 67"/>
                <a:gd name="T73" fmla="*/ 20 h 66"/>
                <a:gd name="T74" fmla="*/ 61 w 67"/>
                <a:gd name="T75" fmla="*/ 14 h 66"/>
                <a:gd name="T76" fmla="*/ 57 w 67"/>
                <a:gd name="T77" fmla="*/ 9 h 66"/>
                <a:gd name="T78" fmla="*/ 52 w 67"/>
                <a:gd name="T79" fmla="*/ 5 h 66"/>
                <a:gd name="T80" fmla="*/ 46 w 67"/>
                <a:gd name="T81" fmla="*/ 2 h 66"/>
                <a:gd name="T82" fmla="*/ 40 w 67"/>
                <a:gd name="T83" fmla="*/ 0 h 66"/>
                <a:gd name="T84" fmla="*/ 33 w 67"/>
                <a:gd name="T85" fmla="*/ 0 h 66"/>
                <a:gd name="T86" fmla="*/ 33 w 67"/>
                <a:gd name="T8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7" h="66">
                  <a:moveTo>
                    <a:pt x="30" y="33"/>
                  </a:moveTo>
                  <a:lnTo>
                    <a:pt x="31" y="31"/>
                  </a:lnTo>
                  <a:lnTo>
                    <a:pt x="33" y="30"/>
                  </a:lnTo>
                  <a:lnTo>
                    <a:pt x="35" y="31"/>
                  </a:lnTo>
                  <a:lnTo>
                    <a:pt x="36" y="33"/>
                  </a:lnTo>
                  <a:lnTo>
                    <a:pt x="35" y="35"/>
                  </a:lnTo>
                  <a:lnTo>
                    <a:pt x="33" y="36"/>
                  </a:lnTo>
                  <a:lnTo>
                    <a:pt x="31" y="35"/>
                  </a:lnTo>
                  <a:lnTo>
                    <a:pt x="30" y="33"/>
                  </a:lnTo>
                  <a:lnTo>
                    <a:pt x="30" y="33"/>
                  </a:lnTo>
                  <a:close/>
                  <a:moveTo>
                    <a:pt x="33" y="0"/>
                  </a:moveTo>
                  <a:lnTo>
                    <a:pt x="27" y="0"/>
                  </a:lnTo>
                  <a:lnTo>
                    <a:pt x="20" y="2"/>
                  </a:lnTo>
                  <a:lnTo>
                    <a:pt x="15" y="5"/>
                  </a:lnTo>
                  <a:lnTo>
                    <a:pt x="10" y="9"/>
                  </a:lnTo>
                  <a:lnTo>
                    <a:pt x="5" y="14"/>
                  </a:lnTo>
                  <a:lnTo>
                    <a:pt x="2" y="20"/>
                  </a:lnTo>
                  <a:lnTo>
                    <a:pt x="0" y="26"/>
                  </a:lnTo>
                  <a:lnTo>
                    <a:pt x="0" y="33"/>
                  </a:lnTo>
                  <a:lnTo>
                    <a:pt x="0" y="39"/>
                  </a:lnTo>
                  <a:lnTo>
                    <a:pt x="2" y="46"/>
                  </a:lnTo>
                  <a:lnTo>
                    <a:pt x="5" y="52"/>
                  </a:lnTo>
                  <a:lnTo>
                    <a:pt x="10" y="56"/>
                  </a:lnTo>
                  <a:lnTo>
                    <a:pt x="15" y="61"/>
                  </a:lnTo>
                  <a:lnTo>
                    <a:pt x="20" y="64"/>
                  </a:lnTo>
                  <a:lnTo>
                    <a:pt x="27" y="66"/>
                  </a:lnTo>
                  <a:lnTo>
                    <a:pt x="33" y="66"/>
                  </a:lnTo>
                  <a:lnTo>
                    <a:pt x="40" y="66"/>
                  </a:lnTo>
                  <a:lnTo>
                    <a:pt x="46" y="64"/>
                  </a:lnTo>
                  <a:lnTo>
                    <a:pt x="52" y="61"/>
                  </a:lnTo>
                  <a:lnTo>
                    <a:pt x="57" y="56"/>
                  </a:lnTo>
                  <a:lnTo>
                    <a:pt x="61" y="52"/>
                  </a:lnTo>
                  <a:lnTo>
                    <a:pt x="64" y="46"/>
                  </a:lnTo>
                  <a:lnTo>
                    <a:pt x="66" y="39"/>
                  </a:lnTo>
                  <a:lnTo>
                    <a:pt x="67" y="33"/>
                  </a:lnTo>
                  <a:lnTo>
                    <a:pt x="66" y="26"/>
                  </a:lnTo>
                  <a:lnTo>
                    <a:pt x="64" y="20"/>
                  </a:lnTo>
                  <a:lnTo>
                    <a:pt x="61" y="14"/>
                  </a:lnTo>
                  <a:lnTo>
                    <a:pt x="57" y="9"/>
                  </a:lnTo>
                  <a:lnTo>
                    <a:pt x="52" y="5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37" name="Freeform 47">
              <a:extLst>
                <a:ext uri="{FF2B5EF4-FFF2-40B4-BE49-F238E27FC236}">
                  <a16:creationId xmlns:a16="http://schemas.microsoft.com/office/drawing/2014/main" id="{4F10D529-66E1-A48F-FD3A-C61826A006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80000" y="2036763"/>
              <a:ext cx="22225" cy="20638"/>
            </a:xfrm>
            <a:custGeom>
              <a:avLst/>
              <a:gdLst>
                <a:gd name="T0" fmla="*/ 30 w 68"/>
                <a:gd name="T1" fmla="*/ 33 h 66"/>
                <a:gd name="T2" fmla="*/ 31 w 68"/>
                <a:gd name="T3" fmla="*/ 31 h 66"/>
                <a:gd name="T4" fmla="*/ 33 w 68"/>
                <a:gd name="T5" fmla="*/ 30 h 66"/>
                <a:gd name="T6" fmla="*/ 35 w 68"/>
                <a:gd name="T7" fmla="*/ 31 h 66"/>
                <a:gd name="T8" fmla="*/ 36 w 68"/>
                <a:gd name="T9" fmla="*/ 33 h 66"/>
                <a:gd name="T10" fmla="*/ 35 w 68"/>
                <a:gd name="T11" fmla="*/ 35 h 66"/>
                <a:gd name="T12" fmla="*/ 33 w 68"/>
                <a:gd name="T13" fmla="*/ 36 h 66"/>
                <a:gd name="T14" fmla="*/ 31 w 68"/>
                <a:gd name="T15" fmla="*/ 35 h 66"/>
                <a:gd name="T16" fmla="*/ 30 w 68"/>
                <a:gd name="T17" fmla="*/ 33 h 66"/>
                <a:gd name="T18" fmla="*/ 30 w 68"/>
                <a:gd name="T19" fmla="*/ 33 h 66"/>
                <a:gd name="T20" fmla="*/ 33 w 68"/>
                <a:gd name="T21" fmla="*/ 0 h 66"/>
                <a:gd name="T22" fmla="*/ 27 w 68"/>
                <a:gd name="T23" fmla="*/ 0 h 66"/>
                <a:gd name="T24" fmla="*/ 20 w 68"/>
                <a:gd name="T25" fmla="*/ 2 h 66"/>
                <a:gd name="T26" fmla="*/ 15 w 68"/>
                <a:gd name="T27" fmla="*/ 5 h 66"/>
                <a:gd name="T28" fmla="*/ 10 w 68"/>
                <a:gd name="T29" fmla="*/ 9 h 66"/>
                <a:gd name="T30" fmla="*/ 5 w 68"/>
                <a:gd name="T31" fmla="*/ 14 h 66"/>
                <a:gd name="T32" fmla="*/ 2 w 68"/>
                <a:gd name="T33" fmla="*/ 20 h 66"/>
                <a:gd name="T34" fmla="*/ 0 w 68"/>
                <a:gd name="T35" fmla="*/ 26 h 66"/>
                <a:gd name="T36" fmla="*/ 0 w 68"/>
                <a:gd name="T37" fmla="*/ 33 h 66"/>
                <a:gd name="T38" fmla="*/ 0 w 68"/>
                <a:gd name="T39" fmla="*/ 39 h 66"/>
                <a:gd name="T40" fmla="*/ 2 w 68"/>
                <a:gd name="T41" fmla="*/ 46 h 66"/>
                <a:gd name="T42" fmla="*/ 5 w 68"/>
                <a:gd name="T43" fmla="*/ 52 h 66"/>
                <a:gd name="T44" fmla="*/ 10 w 68"/>
                <a:gd name="T45" fmla="*/ 56 h 66"/>
                <a:gd name="T46" fmla="*/ 15 w 68"/>
                <a:gd name="T47" fmla="*/ 61 h 66"/>
                <a:gd name="T48" fmla="*/ 20 w 68"/>
                <a:gd name="T49" fmla="*/ 64 h 66"/>
                <a:gd name="T50" fmla="*/ 27 w 68"/>
                <a:gd name="T51" fmla="*/ 66 h 66"/>
                <a:gd name="T52" fmla="*/ 33 w 68"/>
                <a:gd name="T53" fmla="*/ 66 h 66"/>
                <a:gd name="T54" fmla="*/ 40 w 68"/>
                <a:gd name="T55" fmla="*/ 66 h 66"/>
                <a:gd name="T56" fmla="*/ 46 w 68"/>
                <a:gd name="T57" fmla="*/ 64 h 66"/>
                <a:gd name="T58" fmla="*/ 53 w 68"/>
                <a:gd name="T59" fmla="*/ 61 h 66"/>
                <a:gd name="T60" fmla="*/ 57 w 68"/>
                <a:gd name="T61" fmla="*/ 56 h 66"/>
                <a:gd name="T62" fmla="*/ 61 w 68"/>
                <a:gd name="T63" fmla="*/ 52 h 66"/>
                <a:gd name="T64" fmla="*/ 64 w 68"/>
                <a:gd name="T65" fmla="*/ 46 h 66"/>
                <a:gd name="T66" fmla="*/ 66 w 68"/>
                <a:gd name="T67" fmla="*/ 39 h 66"/>
                <a:gd name="T68" fmla="*/ 68 w 68"/>
                <a:gd name="T69" fmla="*/ 33 h 66"/>
                <a:gd name="T70" fmla="*/ 66 w 68"/>
                <a:gd name="T71" fmla="*/ 26 h 66"/>
                <a:gd name="T72" fmla="*/ 64 w 68"/>
                <a:gd name="T73" fmla="*/ 20 h 66"/>
                <a:gd name="T74" fmla="*/ 61 w 68"/>
                <a:gd name="T75" fmla="*/ 14 h 66"/>
                <a:gd name="T76" fmla="*/ 57 w 68"/>
                <a:gd name="T77" fmla="*/ 9 h 66"/>
                <a:gd name="T78" fmla="*/ 53 w 68"/>
                <a:gd name="T79" fmla="*/ 5 h 66"/>
                <a:gd name="T80" fmla="*/ 46 w 68"/>
                <a:gd name="T81" fmla="*/ 2 h 66"/>
                <a:gd name="T82" fmla="*/ 40 w 68"/>
                <a:gd name="T83" fmla="*/ 0 h 66"/>
                <a:gd name="T84" fmla="*/ 33 w 68"/>
                <a:gd name="T85" fmla="*/ 0 h 66"/>
                <a:gd name="T86" fmla="*/ 33 w 68"/>
                <a:gd name="T8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8" h="66">
                  <a:moveTo>
                    <a:pt x="30" y="33"/>
                  </a:moveTo>
                  <a:lnTo>
                    <a:pt x="31" y="31"/>
                  </a:lnTo>
                  <a:lnTo>
                    <a:pt x="33" y="30"/>
                  </a:lnTo>
                  <a:lnTo>
                    <a:pt x="35" y="31"/>
                  </a:lnTo>
                  <a:lnTo>
                    <a:pt x="36" y="33"/>
                  </a:lnTo>
                  <a:lnTo>
                    <a:pt x="35" y="35"/>
                  </a:lnTo>
                  <a:lnTo>
                    <a:pt x="33" y="36"/>
                  </a:lnTo>
                  <a:lnTo>
                    <a:pt x="31" y="35"/>
                  </a:lnTo>
                  <a:lnTo>
                    <a:pt x="30" y="33"/>
                  </a:lnTo>
                  <a:lnTo>
                    <a:pt x="30" y="33"/>
                  </a:lnTo>
                  <a:close/>
                  <a:moveTo>
                    <a:pt x="33" y="0"/>
                  </a:moveTo>
                  <a:lnTo>
                    <a:pt x="27" y="0"/>
                  </a:lnTo>
                  <a:lnTo>
                    <a:pt x="20" y="2"/>
                  </a:lnTo>
                  <a:lnTo>
                    <a:pt x="15" y="5"/>
                  </a:lnTo>
                  <a:lnTo>
                    <a:pt x="10" y="9"/>
                  </a:lnTo>
                  <a:lnTo>
                    <a:pt x="5" y="14"/>
                  </a:lnTo>
                  <a:lnTo>
                    <a:pt x="2" y="20"/>
                  </a:lnTo>
                  <a:lnTo>
                    <a:pt x="0" y="26"/>
                  </a:lnTo>
                  <a:lnTo>
                    <a:pt x="0" y="33"/>
                  </a:lnTo>
                  <a:lnTo>
                    <a:pt x="0" y="39"/>
                  </a:lnTo>
                  <a:lnTo>
                    <a:pt x="2" y="46"/>
                  </a:lnTo>
                  <a:lnTo>
                    <a:pt x="5" y="52"/>
                  </a:lnTo>
                  <a:lnTo>
                    <a:pt x="10" y="56"/>
                  </a:lnTo>
                  <a:lnTo>
                    <a:pt x="15" y="61"/>
                  </a:lnTo>
                  <a:lnTo>
                    <a:pt x="20" y="64"/>
                  </a:lnTo>
                  <a:lnTo>
                    <a:pt x="27" y="66"/>
                  </a:lnTo>
                  <a:lnTo>
                    <a:pt x="33" y="66"/>
                  </a:lnTo>
                  <a:lnTo>
                    <a:pt x="40" y="66"/>
                  </a:lnTo>
                  <a:lnTo>
                    <a:pt x="46" y="64"/>
                  </a:lnTo>
                  <a:lnTo>
                    <a:pt x="53" y="61"/>
                  </a:lnTo>
                  <a:lnTo>
                    <a:pt x="57" y="56"/>
                  </a:lnTo>
                  <a:lnTo>
                    <a:pt x="61" y="52"/>
                  </a:lnTo>
                  <a:lnTo>
                    <a:pt x="64" y="46"/>
                  </a:lnTo>
                  <a:lnTo>
                    <a:pt x="66" y="39"/>
                  </a:lnTo>
                  <a:lnTo>
                    <a:pt x="68" y="33"/>
                  </a:lnTo>
                  <a:lnTo>
                    <a:pt x="66" y="26"/>
                  </a:lnTo>
                  <a:lnTo>
                    <a:pt x="64" y="20"/>
                  </a:lnTo>
                  <a:lnTo>
                    <a:pt x="61" y="14"/>
                  </a:lnTo>
                  <a:lnTo>
                    <a:pt x="57" y="9"/>
                  </a:lnTo>
                  <a:lnTo>
                    <a:pt x="53" y="5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7FE7FFB-4D91-D48C-6CEE-36DD9DA7C5DE}"/>
              </a:ext>
            </a:extLst>
          </p:cNvPr>
          <p:cNvGrpSpPr/>
          <p:nvPr/>
        </p:nvGrpSpPr>
        <p:grpSpPr>
          <a:xfrm>
            <a:off x="4003897" y="2629630"/>
            <a:ext cx="341916" cy="339996"/>
            <a:chOff x="5468938" y="1920875"/>
            <a:chExt cx="282575" cy="280988"/>
          </a:xfrm>
          <a:solidFill>
            <a:schemeClr val="bg1"/>
          </a:solidFill>
        </p:grpSpPr>
        <p:sp>
          <p:nvSpPr>
            <p:cNvPr id="39" name="Freeform 87">
              <a:extLst>
                <a:ext uri="{FF2B5EF4-FFF2-40B4-BE49-F238E27FC236}">
                  <a16:creationId xmlns:a16="http://schemas.microsoft.com/office/drawing/2014/main" id="{755B3306-54B7-38FE-81B3-E004869BD6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8938" y="1920875"/>
              <a:ext cx="130175" cy="128588"/>
            </a:xfrm>
            <a:custGeom>
              <a:avLst/>
              <a:gdLst>
                <a:gd name="T0" fmla="*/ 32 w 407"/>
                <a:gd name="T1" fmla="*/ 364 h 406"/>
                <a:gd name="T2" fmla="*/ 46 w 407"/>
                <a:gd name="T3" fmla="*/ 346 h 406"/>
                <a:gd name="T4" fmla="*/ 166 w 407"/>
                <a:gd name="T5" fmla="*/ 271 h 406"/>
                <a:gd name="T6" fmla="*/ 205 w 407"/>
                <a:gd name="T7" fmla="*/ 278 h 406"/>
                <a:gd name="T8" fmla="*/ 241 w 407"/>
                <a:gd name="T9" fmla="*/ 272 h 406"/>
                <a:gd name="T10" fmla="*/ 363 w 407"/>
                <a:gd name="T11" fmla="*/ 346 h 406"/>
                <a:gd name="T12" fmla="*/ 374 w 407"/>
                <a:gd name="T13" fmla="*/ 364 h 406"/>
                <a:gd name="T14" fmla="*/ 202 w 407"/>
                <a:gd name="T15" fmla="*/ 376 h 406"/>
                <a:gd name="T16" fmla="*/ 106 w 407"/>
                <a:gd name="T17" fmla="*/ 136 h 406"/>
                <a:gd name="T18" fmla="*/ 164 w 407"/>
                <a:gd name="T19" fmla="*/ 141 h 406"/>
                <a:gd name="T20" fmla="*/ 221 w 407"/>
                <a:gd name="T21" fmla="*/ 119 h 406"/>
                <a:gd name="T22" fmla="*/ 243 w 407"/>
                <a:gd name="T23" fmla="*/ 135 h 406"/>
                <a:gd name="T24" fmla="*/ 269 w 407"/>
                <a:gd name="T25" fmla="*/ 143 h 406"/>
                <a:gd name="T26" fmla="*/ 304 w 407"/>
                <a:gd name="T27" fmla="*/ 141 h 406"/>
                <a:gd name="T28" fmla="*/ 296 w 407"/>
                <a:gd name="T29" fmla="*/ 183 h 406"/>
                <a:gd name="T30" fmla="*/ 275 w 407"/>
                <a:gd name="T31" fmla="*/ 216 h 406"/>
                <a:gd name="T32" fmla="*/ 244 w 407"/>
                <a:gd name="T33" fmla="*/ 240 h 406"/>
                <a:gd name="T34" fmla="*/ 205 w 407"/>
                <a:gd name="T35" fmla="*/ 248 h 406"/>
                <a:gd name="T36" fmla="*/ 166 w 407"/>
                <a:gd name="T37" fmla="*/ 240 h 406"/>
                <a:gd name="T38" fmla="*/ 135 w 407"/>
                <a:gd name="T39" fmla="*/ 216 h 406"/>
                <a:gd name="T40" fmla="*/ 114 w 407"/>
                <a:gd name="T41" fmla="*/ 181 h 406"/>
                <a:gd name="T42" fmla="*/ 106 w 407"/>
                <a:gd name="T43" fmla="*/ 139 h 406"/>
                <a:gd name="T44" fmla="*/ 230 w 407"/>
                <a:gd name="T45" fmla="*/ 33 h 406"/>
                <a:gd name="T46" fmla="*/ 260 w 407"/>
                <a:gd name="T47" fmla="*/ 48 h 406"/>
                <a:gd name="T48" fmla="*/ 282 w 407"/>
                <a:gd name="T49" fmla="*/ 71 h 406"/>
                <a:gd name="T50" fmla="*/ 298 w 407"/>
                <a:gd name="T51" fmla="*/ 102 h 406"/>
                <a:gd name="T52" fmla="*/ 281 w 407"/>
                <a:gd name="T53" fmla="*/ 114 h 406"/>
                <a:gd name="T54" fmla="*/ 250 w 407"/>
                <a:gd name="T55" fmla="*/ 105 h 406"/>
                <a:gd name="T56" fmla="*/ 235 w 407"/>
                <a:gd name="T57" fmla="*/ 87 h 406"/>
                <a:gd name="T58" fmla="*/ 223 w 407"/>
                <a:gd name="T59" fmla="*/ 82 h 406"/>
                <a:gd name="T60" fmla="*/ 208 w 407"/>
                <a:gd name="T61" fmla="*/ 92 h 406"/>
                <a:gd name="T62" fmla="*/ 181 w 407"/>
                <a:gd name="T63" fmla="*/ 107 h 406"/>
                <a:gd name="T64" fmla="*/ 147 w 407"/>
                <a:gd name="T65" fmla="*/ 113 h 406"/>
                <a:gd name="T66" fmla="*/ 114 w 407"/>
                <a:gd name="T67" fmla="*/ 97 h 406"/>
                <a:gd name="T68" fmla="*/ 130 w 407"/>
                <a:gd name="T69" fmla="*/ 68 h 406"/>
                <a:gd name="T70" fmla="*/ 152 w 407"/>
                <a:gd name="T71" fmla="*/ 47 h 406"/>
                <a:gd name="T72" fmla="*/ 181 w 407"/>
                <a:gd name="T73" fmla="*/ 33 h 406"/>
                <a:gd name="T74" fmla="*/ 239 w 407"/>
                <a:gd name="T75" fmla="*/ 406 h 406"/>
                <a:gd name="T76" fmla="*/ 403 w 407"/>
                <a:gd name="T77" fmla="*/ 354 h 406"/>
                <a:gd name="T78" fmla="*/ 380 w 407"/>
                <a:gd name="T79" fmla="*/ 321 h 406"/>
                <a:gd name="T80" fmla="*/ 271 w 407"/>
                <a:gd name="T81" fmla="*/ 258 h 406"/>
                <a:gd name="T82" fmla="*/ 297 w 407"/>
                <a:gd name="T83" fmla="*/ 236 h 406"/>
                <a:gd name="T84" fmla="*/ 324 w 407"/>
                <a:gd name="T85" fmla="*/ 192 h 406"/>
                <a:gd name="T86" fmla="*/ 333 w 407"/>
                <a:gd name="T87" fmla="*/ 157 h 406"/>
                <a:gd name="T88" fmla="*/ 332 w 407"/>
                <a:gd name="T89" fmla="*/ 111 h 406"/>
                <a:gd name="T90" fmla="*/ 312 w 407"/>
                <a:gd name="T91" fmla="*/ 61 h 406"/>
                <a:gd name="T92" fmla="*/ 277 w 407"/>
                <a:gd name="T93" fmla="*/ 23 h 406"/>
                <a:gd name="T94" fmla="*/ 231 w 407"/>
                <a:gd name="T95" fmla="*/ 3 h 406"/>
                <a:gd name="T96" fmla="*/ 179 w 407"/>
                <a:gd name="T97" fmla="*/ 3 h 406"/>
                <a:gd name="T98" fmla="*/ 133 w 407"/>
                <a:gd name="T99" fmla="*/ 23 h 406"/>
                <a:gd name="T100" fmla="*/ 99 w 407"/>
                <a:gd name="T101" fmla="*/ 61 h 406"/>
                <a:gd name="T102" fmla="*/ 80 w 407"/>
                <a:gd name="T103" fmla="*/ 111 h 406"/>
                <a:gd name="T104" fmla="*/ 77 w 407"/>
                <a:gd name="T105" fmla="*/ 157 h 406"/>
                <a:gd name="T106" fmla="*/ 92 w 407"/>
                <a:gd name="T107" fmla="*/ 206 h 406"/>
                <a:gd name="T108" fmla="*/ 136 w 407"/>
                <a:gd name="T109" fmla="*/ 256 h 406"/>
                <a:gd name="T110" fmla="*/ 29 w 407"/>
                <a:gd name="T111" fmla="*/ 321 h 406"/>
                <a:gd name="T112" fmla="*/ 5 w 407"/>
                <a:gd name="T113" fmla="*/ 354 h 406"/>
                <a:gd name="T114" fmla="*/ 202 w 407"/>
                <a:gd name="T115" fmla="*/ 40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7" h="406">
                  <a:moveTo>
                    <a:pt x="30" y="376"/>
                  </a:moveTo>
                  <a:lnTo>
                    <a:pt x="30" y="375"/>
                  </a:lnTo>
                  <a:lnTo>
                    <a:pt x="31" y="369"/>
                  </a:lnTo>
                  <a:lnTo>
                    <a:pt x="32" y="364"/>
                  </a:lnTo>
                  <a:lnTo>
                    <a:pt x="36" y="359"/>
                  </a:lnTo>
                  <a:lnTo>
                    <a:pt x="39" y="354"/>
                  </a:lnTo>
                  <a:lnTo>
                    <a:pt x="42" y="350"/>
                  </a:lnTo>
                  <a:lnTo>
                    <a:pt x="46" y="346"/>
                  </a:lnTo>
                  <a:lnTo>
                    <a:pt x="51" y="343"/>
                  </a:lnTo>
                  <a:lnTo>
                    <a:pt x="56" y="342"/>
                  </a:lnTo>
                  <a:lnTo>
                    <a:pt x="166" y="311"/>
                  </a:lnTo>
                  <a:lnTo>
                    <a:pt x="166" y="271"/>
                  </a:lnTo>
                  <a:lnTo>
                    <a:pt x="175" y="274"/>
                  </a:lnTo>
                  <a:lnTo>
                    <a:pt x="186" y="276"/>
                  </a:lnTo>
                  <a:lnTo>
                    <a:pt x="195" y="277"/>
                  </a:lnTo>
                  <a:lnTo>
                    <a:pt x="205" y="278"/>
                  </a:lnTo>
                  <a:lnTo>
                    <a:pt x="215" y="277"/>
                  </a:lnTo>
                  <a:lnTo>
                    <a:pt x="223" y="276"/>
                  </a:lnTo>
                  <a:lnTo>
                    <a:pt x="233" y="275"/>
                  </a:lnTo>
                  <a:lnTo>
                    <a:pt x="241" y="272"/>
                  </a:lnTo>
                  <a:lnTo>
                    <a:pt x="241" y="311"/>
                  </a:lnTo>
                  <a:lnTo>
                    <a:pt x="354" y="340"/>
                  </a:lnTo>
                  <a:lnTo>
                    <a:pt x="358" y="343"/>
                  </a:lnTo>
                  <a:lnTo>
                    <a:pt x="363" y="346"/>
                  </a:lnTo>
                  <a:lnTo>
                    <a:pt x="367" y="349"/>
                  </a:lnTo>
                  <a:lnTo>
                    <a:pt x="370" y="353"/>
                  </a:lnTo>
                  <a:lnTo>
                    <a:pt x="373" y="359"/>
                  </a:lnTo>
                  <a:lnTo>
                    <a:pt x="374" y="364"/>
                  </a:lnTo>
                  <a:lnTo>
                    <a:pt x="377" y="369"/>
                  </a:lnTo>
                  <a:lnTo>
                    <a:pt x="377" y="376"/>
                  </a:lnTo>
                  <a:lnTo>
                    <a:pt x="239" y="376"/>
                  </a:lnTo>
                  <a:lnTo>
                    <a:pt x="202" y="376"/>
                  </a:lnTo>
                  <a:lnTo>
                    <a:pt x="30" y="376"/>
                  </a:lnTo>
                  <a:close/>
                  <a:moveTo>
                    <a:pt x="106" y="139"/>
                  </a:moveTo>
                  <a:lnTo>
                    <a:pt x="106" y="138"/>
                  </a:lnTo>
                  <a:lnTo>
                    <a:pt x="106" y="136"/>
                  </a:lnTo>
                  <a:lnTo>
                    <a:pt x="120" y="140"/>
                  </a:lnTo>
                  <a:lnTo>
                    <a:pt x="134" y="142"/>
                  </a:lnTo>
                  <a:lnTo>
                    <a:pt x="149" y="142"/>
                  </a:lnTo>
                  <a:lnTo>
                    <a:pt x="164" y="141"/>
                  </a:lnTo>
                  <a:lnTo>
                    <a:pt x="179" y="139"/>
                  </a:lnTo>
                  <a:lnTo>
                    <a:pt x="193" y="134"/>
                  </a:lnTo>
                  <a:lnTo>
                    <a:pt x="208" y="127"/>
                  </a:lnTo>
                  <a:lnTo>
                    <a:pt x="221" y="119"/>
                  </a:lnTo>
                  <a:lnTo>
                    <a:pt x="226" y="124"/>
                  </a:lnTo>
                  <a:lnTo>
                    <a:pt x="232" y="128"/>
                  </a:lnTo>
                  <a:lnTo>
                    <a:pt x="237" y="131"/>
                  </a:lnTo>
                  <a:lnTo>
                    <a:pt x="243" y="135"/>
                  </a:lnTo>
                  <a:lnTo>
                    <a:pt x="249" y="138"/>
                  </a:lnTo>
                  <a:lnTo>
                    <a:pt x="255" y="140"/>
                  </a:lnTo>
                  <a:lnTo>
                    <a:pt x="262" y="142"/>
                  </a:lnTo>
                  <a:lnTo>
                    <a:pt x="269" y="143"/>
                  </a:lnTo>
                  <a:lnTo>
                    <a:pt x="276" y="144"/>
                  </a:lnTo>
                  <a:lnTo>
                    <a:pt x="282" y="144"/>
                  </a:lnTo>
                  <a:lnTo>
                    <a:pt x="293" y="143"/>
                  </a:lnTo>
                  <a:lnTo>
                    <a:pt x="304" y="141"/>
                  </a:lnTo>
                  <a:lnTo>
                    <a:pt x="304" y="152"/>
                  </a:lnTo>
                  <a:lnTo>
                    <a:pt x="302" y="162"/>
                  </a:lnTo>
                  <a:lnTo>
                    <a:pt x="299" y="173"/>
                  </a:lnTo>
                  <a:lnTo>
                    <a:pt x="296" y="183"/>
                  </a:lnTo>
                  <a:lnTo>
                    <a:pt x="292" y="191"/>
                  </a:lnTo>
                  <a:lnTo>
                    <a:pt x="287" y="201"/>
                  </a:lnTo>
                  <a:lnTo>
                    <a:pt x="281" y="209"/>
                  </a:lnTo>
                  <a:lnTo>
                    <a:pt x="275" y="216"/>
                  </a:lnTo>
                  <a:lnTo>
                    <a:pt x="267" y="224"/>
                  </a:lnTo>
                  <a:lnTo>
                    <a:pt x="260" y="230"/>
                  </a:lnTo>
                  <a:lnTo>
                    <a:pt x="252" y="235"/>
                  </a:lnTo>
                  <a:lnTo>
                    <a:pt x="244" y="240"/>
                  </a:lnTo>
                  <a:lnTo>
                    <a:pt x="234" y="243"/>
                  </a:lnTo>
                  <a:lnTo>
                    <a:pt x="225" y="246"/>
                  </a:lnTo>
                  <a:lnTo>
                    <a:pt x="216" y="247"/>
                  </a:lnTo>
                  <a:lnTo>
                    <a:pt x="205" y="248"/>
                  </a:lnTo>
                  <a:lnTo>
                    <a:pt x="195" y="247"/>
                  </a:lnTo>
                  <a:lnTo>
                    <a:pt x="186" y="245"/>
                  </a:lnTo>
                  <a:lnTo>
                    <a:pt x="176" y="243"/>
                  </a:lnTo>
                  <a:lnTo>
                    <a:pt x="166" y="240"/>
                  </a:lnTo>
                  <a:lnTo>
                    <a:pt x="158" y="234"/>
                  </a:lnTo>
                  <a:lnTo>
                    <a:pt x="150" y="229"/>
                  </a:lnTo>
                  <a:lnTo>
                    <a:pt x="143" y="223"/>
                  </a:lnTo>
                  <a:lnTo>
                    <a:pt x="135" y="216"/>
                  </a:lnTo>
                  <a:lnTo>
                    <a:pt x="129" y="208"/>
                  </a:lnTo>
                  <a:lnTo>
                    <a:pt x="124" y="200"/>
                  </a:lnTo>
                  <a:lnTo>
                    <a:pt x="118" y="190"/>
                  </a:lnTo>
                  <a:lnTo>
                    <a:pt x="114" y="181"/>
                  </a:lnTo>
                  <a:lnTo>
                    <a:pt x="111" y="171"/>
                  </a:lnTo>
                  <a:lnTo>
                    <a:pt x="109" y="160"/>
                  </a:lnTo>
                  <a:lnTo>
                    <a:pt x="107" y="150"/>
                  </a:lnTo>
                  <a:lnTo>
                    <a:pt x="106" y="139"/>
                  </a:lnTo>
                  <a:close/>
                  <a:moveTo>
                    <a:pt x="205" y="30"/>
                  </a:moveTo>
                  <a:lnTo>
                    <a:pt x="214" y="30"/>
                  </a:lnTo>
                  <a:lnTo>
                    <a:pt x="222" y="32"/>
                  </a:lnTo>
                  <a:lnTo>
                    <a:pt x="230" y="33"/>
                  </a:lnTo>
                  <a:lnTo>
                    <a:pt x="238" y="36"/>
                  </a:lnTo>
                  <a:lnTo>
                    <a:pt x="246" y="39"/>
                  </a:lnTo>
                  <a:lnTo>
                    <a:pt x="252" y="43"/>
                  </a:lnTo>
                  <a:lnTo>
                    <a:pt x="260" y="48"/>
                  </a:lnTo>
                  <a:lnTo>
                    <a:pt x="266" y="53"/>
                  </a:lnTo>
                  <a:lnTo>
                    <a:pt x="271" y="58"/>
                  </a:lnTo>
                  <a:lnTo>
                    <a:pt x="278" y="65"/>
                  </a:lnTo>
                  <a:lnTo>
                    <a:pt x="282" y="71"/>
                  </a:lnTo>
                  <a:lnTo>
                    <a:pt x="288" y="78"/>
                  </a:lnTo>
                  <a:lnTo>
                    <a:pt x="292" y="85"/>
                  </a:lnTo>
                  <a:lnTo>
                    <a:pt x="295" y="94"/>
                  </a:lnTo>
                  <a:lnTo>
                    <a:pt x="298" y="102"/>
                  </a:lnTo>
                  <a:lnTo>
                    <a:pt x="300" y="110"/>
                  </a:lnTo>
                  <a:lnTo>
                    <a:pt x="295" y="112"/>
                  </a:lnTo>
                  <a:lnTo>
                    <a:pt x="289" y="113"/>
                  </a:lnTo>
                  <a:lnTo>
                    <a:pt x="281" y="114"/>
                  </a:lnTo>
                  <a:lnTo>
                    <a:pt x="274" y="113"/>
                  </a:lnTo>
                  <a:lnTo>
                    <a:pt x="265" y="112"/>
                  </a:lnTo>
                  <a:lnTo>
                    <a:pt x="255" y="108"/>
                  </a:lnTo>
                  <a:lnTo>
                    <a:pt x="250" y="105"/>
                  </a:lnTo>
                  <a:lnTo>
                    <a:pt x="246" y="100"/>
                  </a:lnTo>
                  <a:lnTo>
                    <a:pt x="241" y="96"/>
                  </a:lnTo>
                  <a:lnTo>
                    <a:pt x="237" y="90"/>
                  </a:lnTo>
                  <a:lnTo>
                    <a:pt x="235" y="87"/>
                  </a:lnTo>
                  <a:lnTo>
                    <a:pt x="233" y="84"/>
                  </a:lnTo>
                  <a:lnTo>
                    <a:pt x="230" y="83"/>
                  </a:lnTo>
                  <a:lnTo>
                    <a:pt x="226" y="82"/>
                  </a:lnTo>
                  <a:lnTo>
                    <a:pt x="223" y="82"/>
                  </a:lnTo>
                  <a:lnTo>
                    <a:pt x="220" y="83"/>
                  </a:lnTo>
                  <a:lnTo>
                    <a:pt x="217" y="84"/>
                  </a:lnTo>
                  <a:lnTo>
                    <a:pt x="214" y="86"/>
                  </a:lnTo>
                  <a:lnTo>
                    <a:pt x="208" y="92"/>
                  </a:lnTo>
                  <a:lnTo>
                    <a:pt x="202" y="96"/>
                  </a:lnTo>
                  <a:lnTo>
                    <a:pt x="195" y="100"/>
                  </a:lnTo>
                  <a:lnTo>
                    <a:pt x="189" y="104"/>
                  </a:lnTo>
                  <a:lnTo>
                    <a:pt x="181" y="107"/>
                  </a:lnTo>
                  <a:lnTo>
                    <a:pt x="175" y="109"/>
                  </a:lnTo>
                  <a:lnTo>
                    <a:pt x="167" y="111"/>
                  </a:lnTo>
                  <a:lnTo>
                    <a:pt x="161" y="112"/>
                  </a:lnTo>
                  <a:lnTo>
                    <a:pt x="147" y="113"/>
                  </a:lnTo>
                  <a:lnTo>
                    <a:pt x="134" y="112"/>
                  </a:lnTo>
                  <a:lnTo>
                    <a:pt x="121" y="110"/>
                  </a:lnTo>
                  <a:lnTo>
                    <a:pt x="111" y="106"/>
                  </a:lnTo>
                  <a:lnTo>
                    <a:pt x="114" y="97"/>
                  </a:lnTo>
                  <a:lnTo>
                    <a:pt x="117" y="90"/>
                  </a:lnTo>
                  <a:lnTo>
                    <a:pt x="121" y="82"/>
                  </a:lnTo>
                  <a:lnTo>
                    <a:pt x="125" y="76"/>
                  </a:lnTo>
                  <a:lnTo>
                    <a:pt x="130" y="68"/>
                  </a:lnTo>
                  <a:lnTo>
                    <a:pt x="135" y="63"/>
                  </a:lnTo>
                  <a:lnTo>
                    <a:pt x="141" y="56"/>
                  </a:lnTo>
                  <a:lnTo>
                    <a:pt x="146" y="51"/>
                  </a:lnTo>
                  <a:lnTo>
                    <a:pt x="152" y="47"/>
                  </a:lnTo>
                  <a:lnTo>
                    <a:pt x="160" y="42"/>
                  </a:lnTo>
                  <a:lnTo>
                    <a:pt x="166" y="38"/>
                  </a:lnTo>
                  <a:lnTo>
                    <a:pt x="174" y="35"/>
                  </a:lnTo>
                  <a:lnTo>
                    <a:pt x="181" y="33"/>
                  </a:lnTo>
                  <a:lnTo>
                    <a:pt x="189" y="31"/>
                  </a:lnTo>
                  <a:lnTo>
                    <a:pt x="198" y="30"/>
                  </a:lnTo>
                  <a:lnTo>
                    <a:pt x="205" y="30"/>
                  </a:lnTo>
                  <a:close/>
                  <a:moveTo>
                    <a:pt x="239" y="406"/>
                  </a:moveTo>
                  <a:lnTo>
                    <a:pt x="407" y="406"/>
                  </a:lnTo>
                  <a:lnTo>
                    <a:pt x="407" y="376"/>
                  </a:lnTo>
                  <a:lnTo>
                    <a:pt x="406" y="365"/>
                  </a:lnTo>
                  <a:lnTo>
                    <a:pt x="403" y="354"/>
                  </a:lnTo>
                  <a:lnTo>
                    <a:pt x="399" y="345"/>
                  </a:lnTo>
                  <a:lnTo>
                    <a:pt x="394" y="336"/>
                  </a:lnTo>
                  <a:lnTo>
                    <a:pt x="387" y="328"/>
                  </a:lnTo>
                  <a:lnTo>
                    <a:pt x="380" y="321"/>
                  </a:lnTo>
                  <a:lnTo>
                    <a:pt x="371" y="316"/>
                  </a:lnTo>
                  <a:lnTo>
                    <a:pt x="363" y="311"/>
                  </a:lnTo>
                  <a:lnTo>
                    <a:pt x="271" y="289"/>
                  </a:lnTo>
                  <a:lnTo>
                    <a:pt x="271" y="258"/>
                  </a:lnTo>
                  <a:lnTo>
                    <a:pt x="278" y="253"/>
                  </a:lnTo>
                  <a:lnTo>
                    <a:pt x="284" y="248"/>
                  </a:lnTo>
                  <a:lnTo>
                    <a:pt x="291" y="242"/>
                  </a:lnTo>
                  <a:lnTo>
                    <a:pt x="297" y="236"/>
                  </a:lnTo>
                  <a:lnTo>
                    <a:pt x="308" y="223"/>
                  </a:lnTo>
                  <a:lnTo>
                    <a:pt x="317" y="209"/>
                  </a:lnTo>
                  <a:lnTo>
                    <a:pt x="321" y="200"/>
                  </a:lnTo>
                  <a:lnTo>
                    <a:pt x="324" y="192"/>
                  </a:lnTo>
                  <a:lnTo>
                    <a:pt x="327" y="184"/>
                  </a:lnTo>
                  <a:lnTo>
                    <a:pt x="329" y="175"/>
                  </a:lnTo>
                  <a:lnTo>
                    <a:pt x="332" y="167"/>
                  </a:lnTo>
                  <a:lnTo>
                    <a:pt x="333" y="157"/>
                  </a:lnTo>
                  <a:lnTo>
                    <a:pt x="334" y="149"/>
                  </a:lnTo>
                  <a:lnTo>
                    <a:pt x="334" y="139"/>
                  </a:lnTo>
                  <a:lnTo>
                    <a:pt x="334" y="125"/>
                  </a:lnTo>
                  <a:lnTo>
                    <a:pt x="332" y="111"/>
                  </a:lnTo>
                  <a:lnTo>
                    <a:pt x="328" y="97"/>
                  </a:lnTo>
                  <a:lnTo>
                    <a:pt x="324" y="84"/>
                  </a:lnTo>
                  <a:lnTo>
                    <a:pt x="319" y="72"/>
                  </a:lnTo>
                  <a:lnTo>
                    <a:pt x="312" y="61"/>
                  </a:lnTo>
                  <a:lnTo>
                    <a:pt x="305" y="50"/>
                  </a:lnTo>
                  <a:lnTo>
                    <a:pt x="296" y="40"/>
                  </a:lnTo>
                  <a:lnTo>
                    <a:pt x="288" y="32"/>
                  </a:lnTo>
                  <a:lnTo>
                    <a:pt x="277" y="23"/>
                  </a:lnTo>
                  <a:lnTo>
                    <a:pt x="266" y="17"/>
                  </a:lnTo>
                  <a:lnTo>
                    <a:pt x="255" y="10"/>
                  </a:lnTo>
                  <a:lnTo>
                    <a:pt x="244" y="6"/>
                  </a:lnTo>
                  <a:lnTo>
                    <a:pt x="231" y="3"/>
                  </a:lnTo>
                  <a:lnTo>
                    <a:pt x="219" y="1"/>
                  </a:lnTo>
                  <a:lnTo>
                    <a:pt x="205" y="0"/>
                  </a:lnTo>
                  <a:lnTo>
                    <a:pt x="192" y="1"/>
                  </a:lnTo>
                  <a:lnTo>
                    <a:pt x="179" y="3"/>
                  </a:lnTo>
                  <a:lnTo>
                    <a:pt x="167" y="6"/>
                  </a:lnTo>
                  <a:lnTo>
                    <a:pt x="156" y="10"/>
                  </a:lnTo>
                  <a:lnTo>
                    <a:pt x="144" y="17"/>
                  </a:lnTo>
                  <a:lnTo>
                    <a:pt x="133" y="23"/>
                  </a:lnTo>
                  <a:lnTo>
                    <a:pt x="124" y="32"/>
                  </a:lnTo>
                  <a:lnTo>
                    <a:pt x="114" y="40"/>
                  </a:lnTo>
                  <a:lnTo>
                    <a:pt x="106" y="50"/>
                  </a:lnTo>
                  <a:lnTo>
                    <a:pt x="99" y="61"/>
                  </a:lnTo>
                  <a:lnTo>
                    <a:pt x="92" y="72"/>
                  </a:lnTo>
                  <a:lnTo>
                    <a:pt x="87" y="84"/>
                  </a:lnTo>
                  <a:lnTo>
                    <a:pt x="83" y="97"/>
                  </a:lnTo>
                  <a:lnTo>
                    <a:pt x="80" y="111"/>
                  </a:lnTo>
                  <a:lnTo>
                    <a:pt x="77" y="125"/>
                  </a:lnTo>
                  <a:lnTo>
                    <a:pt x="76" y="139"/>
                  </a:lnTo>
                  <a:lnTo>
                    <a:pt x="76" y="147"/>
                  </a:lnTo>
                  <a:lnTo>
                    <a:pt x="77" y="157"/>
                  </a:lnTo>
                  <a:lnTo>
                    <a:pt x="78" y="166"/>
                  </a:lnTo>
                  <a:lnTo>
                    <a:pt x="81" y="174"/>
                  </a:lnTo>
                  <a:lnTo>
                    <a:pt x="86" y="190"/>
                  </a:lnTo>
                  <a:lnTo>
                    <a:pt x="92" y="206"/>
                  </a:lnTo>
                  <a:lnTo>
                    <a:pt x="101" y="220"/>
                  </a:lnTo>
                  <a:lnTo>
                    <a:pt x="112" y="234"/>
                  </a:lnTo>
                  <a:lnTo>
                    <a:pt x="124" y="246"/>
                  </a:lnTo>
                  <a:lnTo>
                    <a:pt x="136" y="256"/>
                  </a:lnTo>
                  <a:lnTo>
                    <a:pt x="136" y="289"/>
                  </a:lnTo>
                  <a:lnTo>
                    <a:pt x="48" y="313"/>
                  </a:lnTo>
                  <a:lnTo>
                    <a:pt x="39" y="316"/>
                  </a:lnTo>
                  <a:lnTo>
                    <a:pt x="29" y="321"/>
                  </a:lnTo>
                  <a:lnTo>
                    <a:pt x="22" y="328"/>
                  </a:lnTo>
                  <a:lnTo>
                    <a:pt x="14" y="336"/>
                  </a:lnTo>
                  <a:lnTo>
                    <a:pt x="9" y="345"/>
                  </a:lnTo>
                  <a:lnTo>
                    <a:pt x="5" y="354"/>
                  </a:lnTo>
                  <a:lnTo>
                    <a:pt x="1" y="364"/>
                  </a:lnTo>
                  <a:lnTo>
                    <a:pt x="0" y="375"/>
                  </a:lnTo>
                  <a:lnTo>
                    <a:pt x="0" y="406"/>
                  </a:lnTo>
                  <a:lnTo>
                    <a:pt x="202" y="406"/>
                  </a:lnTo>
                  <a:lnTo>
                    <a:pt x="239" y="4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40" name="Freeform 88">
              <a:extLst>
                <a:ext uri="{FF2B5EF4-FFF2-40B4-BE49-F238E27FC236}">
                  <a16:creationId xmlns:a16="http://schemas.microsoft.com/office/drawing/2014/main" id="{18581FB3-624A-84AB-B0AE-B8FF851B34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22925" y="1920875"/>
              <a:ext cx="128588" cy="128588"/>
            </a:xfrm>
            <a:custGeom>
              <a:avLst/>
              <a:gdLst>
                <a:gd name="T0" fmla="*/ 30 w 406"/>
                <a:gd name="T1" fmla="*/ 375 h 406"/>
                <a:gd name="T2" fmla="*/ 37 w 406"/>
                <a:gd name="T3" fmla="*/ 354 h 406"/>
                <a:gd name="T4" fmla="*/ 55 w 406"/>
                <a:gd name="T5" fmla="*/ 342 h 406"/>
                <a:gd name="T6" fmla="*/ 184 w 406"/>
                <a:gd name="T7" fmla="*/ 276 h 406"/>
                <a:gd name="T8" fmla="*/ 223 w 406"/>
                <a:gd name="T9" fmla="*/ 276 h 406"/>
                <a:gd name="T10" fmla="*/ 353 w 406"/>
                <a:gd name="T11" fmla="*/ 340 h 406"/>
                <a:gd name="T12" fmla="*/ 370 w 406"/>
                <a:gd name="T13" fmla="*/ 353 h 406"/>
                <a:gd name="T14" fmla="*/ 376 w 406"/>
                <a:gd name="T15" fmla="*/ 376 h 406"/>
                <a:gd name="T16" fmla="*/ 106 w 406"/>
                <a:gd name="T17" fmla="*/ 136 h 406"/>
                <a:gd name="T18" fmla="*/ 163 w 406"/>
                <a:gd name="T19" fmla="*/ 141 h 406"/>
                <a:gd name="T20" fmla="*/ 221 w 406"/>
                <a:gd name="T21" fmla="*/ 119 h 406"/>
                <a:gd name="T22" fmla="*/ 242 w 406"/>
                <a:gd name="T23" fmla="*/ 135 h 406"/>
                <a:gd name="T24" fmla="*/ 269 w 406"/>
                <a:gd name="T25" fmla="*/ 143 h 406"/>
                <a:gd name="T26" fmla="*/ 303 w 406"/>
                <a:gd name="T27" fmla="*/ 141 h 406"/>
                <a:gd name="T28" fmla="*/ 294 w 406"/>
                <a:gd name="T29" fmla="*/ 183 h 406"/>
                <a:gd name="T30" fmla="*/ 274 w 406"/>
                <a:gd name="T31" fmla="*/ 216 h 406"/>
                <a:gd name="T32" fmla="*/ 243 w 406"/>
                <a:gd name="T33" fmla="*/ 240 h 406"/>
                <a:gd name="T34" fmla="*/ 204 w 406"/>
                <a:gd name="T35" fmla="*/ 248 h 406"/>
                <a:gd name="T36" fmla="*/ 166 w 406"/>
                <a:gd name="T37" fmla="*/ 240 h 406"/>
                <a:gd name="T38" fmla="*/ 135 w 406"/>
                <a:gd name="T39" fmla="*/ 216 h 406"/>
                <a:gd name="T40" fmla="*/ 113 w 406"/>
                <a:gd name="T41" fmla="*/ 181 h 406"/>
                <a:gd name="T42" fmla="*/ 106 w 406"/>
                <a:gd name="T43" fmla="*/ 139 h 406"/>
                <a:gd name="T44" fmla="*/ 229 w 406"/>
                <a:gd name="T45" fmla="*/ 33 h 406"/>
                <a:gd name="T46" fmla="*/ 259 w 406"/>
                <a:gd name="T47" fmla="*/ 48 h 406"/>
                <a:gd name="T48" fmla="*/ 282 w 406"/>
                <a:gd name="T49" fmla="*/ 71 h 406"/>
                <a:gd name="T50" fmla="*/ 298 w 406"/>
                <a:gd name="T51" fmla="*/ 102 h 406"/>
                <a:gd name="T52" fmla="*/ 281 w 406"/>
                <a:gd name="T53" fmla="*/ 114 h 406"/>
                <a:gd name="T54" fmla="*/ 249 w 406"/>
                <a:gd name="T55" fmla="*/ 105 h 406"/>
                <a:gd name="T56" fmla="*/ 234 w 406"/>
                <a:gd name="T57" fmla="*/ 87 h 406"/>
                <a:gd name="T58" fmla="*/ 223 w 406"/>
                <a:gd name="T59" fmla="*/ 82 h 406"/>
                <a:gd name="T60" fmla="*/ 207 w 406"/>
                <a:gd name="T61" fmla="*/ 92 h 406"/>
                <a:gd name="T62" fmla="*/ 181 w 406"/>
                <a:gd name="T63" fmla="*/ 107 h 406"/>
                <a:gd name="T64" fmla="*/ 147 w 406"/>
                <a:gd name="T65" fmla="*/ 113 h 406"/>
                <a:gd name="T66" fmla="*/ 113 w 406"/>
                <a:gd name="T67" fmla="*/ 97 h 406"/>
                <a:gd name="T68" fmla="*/ 129 w 406"/>
                <a:gd name="T69" fmla="*/ 68 h 406"/>
                <a:gd name="T70" fmla="*/ 152 w 406"/>
                <a:gd name="T71" fmla="*/ 47 h 406"/>
                <a:gd name="T72" fmla="*/ 181 w 406"/>
                <a:gd name="T73" fmla="*/ 33 h 406"/>
                <a:gd name="T74" fmla="*/ 361 w 406"/>
                <a:gd name="T75" fmla="*/ 311 h 406"/>
                <a:gd name="T76" fmla="*/ 284 w 406"/>
                <a:gd name="T77" fmla="*/ 248 h 406"/>
                <a:gd name="T78" fmla="*/ 316 w 406"/>
                <a:gd name="T79" fmla="*/ 209 h 406"/>
                <a:gd name="T80" fmla="*/ 329 w 406"/>
                <a:gd name="T81" fmla="*/ 175 h 406"/>
                <a:gd name="T82" fmla="*/ 333 w 406"/>
                <a:gd name="T83" fmla="*/ 139 h 406"/>
                <a:gd name="T84" fmla="*/ 323 w 406"/>
                <a:gd name="T85" fmla="*/ 84 h 406"/>
                <a:gd name="T86" fmla="*/ 296 w 406"/>
                <a:gd name="T87" fmla="*/ 40 h 406"/>
                <a:gd name="T88" fmla="*/ 255 w 406"/>
                <a:gd name="T89" fmla="*/ 10 h 406"/>
                <a:gd name="T90" fmla="*/ 204 w 406"/>
                <a:gd name="T91" fmla="*/ 0 h 406"/>
                <a:gd name="T92" fmla="*/ 154 w 406"/>
                <a:gd name="T93" fmla="*/ 10 h 406"/>
                <a:gd name="T94" fmla="*/ 113 w 406"/>
                <a:gd name="T95" fmla="*/ 40 h 406"/>
                <a:gd name="T96" fmla="*/ 85 w 406"/>
                <a:gd name="T97" fmla="*/ 84 h 406"/>
                <a:gd name="T98" fmla="*/ 76 w 406"/>
                <a:gd name="T99" fmla="*/ 139 h 406"/>
                <a:gd name="T100" fmla="*/ 80 w 406"/>
                <a:gd name="T101" fmla="*/ 174 h 406"/>
                <a:gd name="T102" fmla="*/ 111 w 406"/>
                <a:gd name="T103" fmla="*/ 234 h 406"/>
                <a:gd name="T104" fmla="*/ 47 w 406"/>
                <a:gd name="T105" fmla="*/ 313 h 406"/>
                <a:gd name="T106" fmla="*/ 14 w 406"/>
                <a:gd name="T107" fmla="*/ 336 h 406"/>
                <a:gd name="T108" fmla="*/ 0 w 406"/>
                <a:gd name="T109" fmla="*/ 375 h 406"/>
                <a:gd name="T110" fmla="*/ 406 w 406"/>
                <a:gd name="T111" fmla="*/ 406 h 406"/>
                <a:gd name="T112" fmla="*/ 398 w 406"/>
                <a:gd name="T113" fmla="*/ 345 h 406"/>
                <a:gd name="T114" fmla="*/ 371 w 406"/>
                <a:gd name="T115" fmla="*/ 31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6" h="406">
                  <a:moveTo>
                    <a:pt x="239" y="376"/>
                  </a:moveTo>
                  <a:lnTo>
                    <a:pt x="201" y="376"/>
                  </a:lnTo>
                  <a:lnTo>
                    <a:pt x="30" y="376"/>
                  </a:lnTo>
                  <a:lnTo>
                    <a:pt x="30" y="375"/>
                  </a:lnTo>
                  <a:lnTo>
                    <a:pt x="31" y="369"/>
                  </a:lnTo>
                  <a:lnTo>
                    <a:pt x="32" y="364"/>
                  </a:lnTo>
                  <a:lnTo>
                    <a:pt x="34" y="359"/>
                  </a:lnTo>
                  <a:lnTo>
                    <a:pt x="37" y="354"/>
                  </a:lnTo>
                  <a:lnTo>
                    <a:pt x="41" y="350"/>
                  </a:lnTo>
                  <a:lnTo>
                    <a:pt x="46" y="346"/>
                  </a:lnTo>
                  <a:lnTo>
                    <a:pt x="50" y="343"/>
                  </a:lnTo>
                  <a:lnTo>
                    <a:pt x="55" y="342"/>
                  </a:lnTo>
                  <a:lnTo>
                    <a:pt x="166" y="311"/>
                  </a:lnTo>
                  <a:lnTo>
                    <a:pt x="166" y="271"/>
                  </a:lnTo>
                  <a:lnTo>
                    <a:pt x="174" y="274"/>
                  </a:lnTo>
                  <a:lnTo>
                    <a:pt x="184" y="276"/>
                  </a:lnTo>
                  <a:lnTo>
                    <a:pt x="195" y="277"/>
                  </a:lnTo>
                  <a:lnTo>
                    <a:pt x="204" y="278"/>
                  </a:lnTo>
                  <a:lnTo>
                    <a:pt x="214" y="277"/>
                  </a:lnTo>
                  <a:lnTo>
                    <a:pt x="223" y="276"/>
                  </a:lnTo>
                  <a:lnTo>
                    <a:pt x="232" y="275"/>
                  </a:lnTo>
                  <a:lnTo>
                    <a:pt x="241" y="272"/>
                  </a:lnTo>
                  <a:lnTo>
                    <a:pt x="241" y="311"/>
                  </a:lnTo>
                  <a:lnTo>
                    <a:pt x="353" y="340"/>
                  </a:lnTo>
                  <a:lnTo>
                    <a:pt x="358" y="343"/>
                  </a:lnTo>
                  <a:lnTo>
                    <a:pt x="362" y="346"/>
                  </a:lnTo>
                  <a:lnTo>
                    <a:pt x="366" y="349"/>
                  </a:lnTo>
                  <a:lnTo>
                    <a:pt x="370" y="353"/>
                  </a:lnTo>
                  <a:lnTo>
                    <a:pt x="372" y="359"/>
                  </a:lnTo>
                  <a:lnTo>
                    <a:pt x="374" y="364"/>
                  </a:lnTo>
                  <a:lnTo>
                    <a:pt x="376" y="369"/>
                  </a:lnTo>
                  <a:lnTo>
                    <a:pt x="376" y="376"/>
                  </a:lnTo>
                  <a:lnTo>
                    <a:pt x="239" y="376"/>
                  </a:lnTo>
                  <a:close/>
                  <a:moveTo>
                    <a:pt x="106" y="139"/>
                  </a:moveTo>
                  <a:lnTo>
                    <a:pt x="106" y="138"/>
                  </a:lnTo>
                  <a:lnTo>
                    <a:pt x="106" y="136"/>
                  </a:lnTo>
                  <a:lnTo>
                    <a:pt x="119" y="140"/>
                  </a:lnTo>
                  <a:lnTo>
                    <a:pt x="134" y="142"/>
                  </a:lnTo>
                  <a:lnTo>
                    <a:pt x="148" y="142"/>
                  </a:lnTo>
                  <a:lnTo>
                    <a:pt x="163" y="141"/>
                  </a:lnTo>
                  <a:lnTo>
                    <a:pt x="178" y="139"/>
                  </a:lnTo>
                  <a:lnTo>
                    <a:pt x="193" y="134"/>
                  </a:lnTo>
                  <a:lnTo>
                    <a:pt x="208" y="127"/>
                  </a:lnTo>
                  <a:lnTo>
                    <a:pt x="221" y="119"/>
                  </a:lnTo>
                  <a:lnTo>
                    <a:pt x="226" y="124"/>
                  </a:lnTo>
                  <a:lnTo>
                    <a:pt x="230" y="128"/>
                  </a:lnTo>
                  <a:lnTo>
                    <a:pt x="237" y="131"/>
                  </a:lnTo>
                  <a:lnTo>
                    <a:pt x="242" y="135"/>
                  </a:lnTo>
                  <a:lnTo>
                    <a:pt x="248" y="138"/>
                  </a:lnTo>
                  <a:lnTo>
                    <a:pt x="255" y="140"/>
                  </a:lnTo>
                  <a:lnTo>
                    <a:pt x="261" y="142"/>
                  </a:lnTo>
                  <a:lnTo>
                    <a:pt x="269" y="143"/>
                  </a:lnTo>
                  <a:lnTo>
                    <a:pt x="275" y="144"/>
                  </a:lnTo>
                  <a:lnTo>
                    <a:pt x="282" y="144"/>
                  </a:lnTo>
                  <a:lnTo>
                    <a:pt x="292" y="143"/>
                  </a:lnTo>
                  <a:lnTo>
                    <a:pt x="303" y="141"/>
                  </a:lnTo>
                  <a:lnTo>
                    <a:pt x="303" y="152"/>
                  </a:lnTo>
                  <a:lnTo>
                    <a:pt x="301" y="162"/>
                  </a:lnTo>
                  <a:lnTo>
                    <a:pt x="299" y="173"/>
                  </a:lnTo>
                  <a:lnTo>
                    <a:pt x="294" y="183"/>
                  </a:lnTo>
                  <a:lnTo>
                    <a:pt x="290" y="191"/>
                  </a:lnTo>
                  <a:lnTo>
                    <a:pt x="286" y="201"/>
                  </a:lnTo>
                  <a:lnTo>
                    <a:pt x="279" y="209"/>
                  </a:lnTo>
                  <a:lnTo>
                    <a:pt x="274" y="216"/>
                  </a:lnTo>
                  <a:lnTo>
                    <a:pt x="267" y="224"/>
                  </a:lnTo>
                  <a:lnTo>
                    <a:pt x="259" y="230"/>
                  </a:lnTo>
                  <a:lnTo>
                    <a:pt x="251" y="235"/>
                  </a:lnTo>
                  <a:lnTo>
                    <a:pt x="243" y="240"/>
                  </a:lnTo>
                  <a:lnTo>
                    <a:pt x="233" y="243"/>
                  </a:lnTo>
                  <a:lnTo>
                    <a:pt x="224" y="246"/>
                  </a:lnTo>
                  <a:lnTo>
                    <a:pt x="214" y="247"/>
                  </a:lnTo>
                  <a:lnTo>
                    <a:pt x="204" y="248"/>
                  </a:lnTo>
                  <a:lnTo>
                    <a:pt x="195" y="247"/>
                  </a:lnTo>
                  <a:lnTo>
                    <a:pt x="185" y="245"/>
                  </a:lnTo>
                  <a:lnTo>
                    <a:pt x="175" y="243"/>
                  </a:lnTo>
                  <a:lnTo>
                    <a:pt x="166" y="240"/>
                  </a:lnTo>
                  <a:lnTo>
                    <a:pt x="157" y="234"/>
                  </a:lnTo>
                  <a:lnTo>
                    <a:pt x="150" y="229"/>
                  </a:lnTo>
                  <a:lnTo>
                    <a:pt x="142" y="223"/>
                  </a:lnTo>
                  <a:lnTo>
                    <a:pt x="135" y="216"/>
                  </a:lnTo>
                  <a:lnTo>
                    <a:pt x="128" y="208"/>
                  </a:lnTo>
                  <a:lnTo>
                    <a:pt x="123" y="200"/>
                  </a:lnTo>
                  <a:lnTo>
                    <a:pt x="118" y="190"/>
                  </a:lnTo>
                  <a:lnTo>
                    <a:pt x="113" y="181"/>
                  </a:lnTo>
                  <a:lnTo>
                    <a:pt x="110" y="171"/>
                  </a:lnTo>
                  <a:lnTo>
                    <a:pt x="108" y="160"/>
                  </a:lnTo>
                  <a:lnTo>
                    <a:pt x="106" y="150"/>
                  </a:lnTo>
                  <a:lnTo>
                    <a:pt x="106" y="139"/>
                  </a:lnTo>
                  <a:close/>
                  <a:moveTo>
                    <a:pt x="204" y="30"/>
                  </a:moveTo>
                  <a:lnTo>
                    <a:pt x="213" y="30"/>
                  </a:lnTo>
                  <a:lnTo>
                    <a:pt x="222" y="32"/>
                  </a:lnTo>
                  <a:lnTo>
                    <a:pt x="229" y="33"/>
                  </a:lnTo>
                  <a:lnTo>
                    <a:pt x="238" y="36"/>
                  </a:lnTo>
                  <a:lnTo>
                    <a:pt x="244" y="39"/>
                  </a:lnTo>
                  <a:lnTo>
                    <a:pt x="252" y="43"/>
                  </a:lnTo>
                  <a:lnTo>
                    <a:pt x="259" y="48"/>
                  </a:lnTo>
                  <a:lnTo>
                    <a:pt x="266" y="53"/>
                  </a:lnTo>
                  <a:lnTo>
                    <a:pt x="271" y="58"/>
                  </a:lnTo>
                  <a:lnTo>
                    <a:pt x="276" y="65"/>
                  </a:lnTo>
                  <a:lnTo>
                    <a:pt x="282" y="71"/>
                  </a:lnTo>
                  <a:lnTo>
                    <a:pt x="287" y="78"/>
                  </a:lnTo>
                  <a:lnTo>
                    <a:pt x="291" y="85"/>
                  </a:lnTo>
                  <a:lnTo>
                    <a:pt x="294" y="94"/>
                  </a:lnTo>
                  <a:lnTo>
                    <a:pt x="298" y="102"/>
                  </a:lnTo>
                  <a:lnTo>
                    <a:pt x="300" y="110"/>
                  </a:lnTo>
                  <a:lnTo>
                    <a:pt x="294" y="112"/>
                  </a:lnTo>
                  <a:lnTo>
                    <a:pt x="288" y="113"/>
                  </a:lnTo>
                  <a:lnTo>
                    <a:pt x="281" y="114"/>
                  </a:lnTo>
                  <a:lnTo>
                    <a:pt x="273" y="113"/>
                  </a:lnTo>
                  <a:lnTo>
                    <a:pt x="264" y="112"/>
                  </a:lnTo>
                  <a:lnTo>
                    <a:pt x="255" y="108"/>
                  </a:lnTo>
                  <a:lnTo>
                    <a:pt x="249" y="105"/>
                  </a:lnTo>
                  <a:lnTo>
                    <a:pt x="245" y="100"/>
                  </a:lnTo>
                  <a:lnTo>
                    <a:pt x="241" y="96"/>
                  </a:lnTo>
                  <a:lnTo>
                    <a:pt x="237" y="90"/>
                  </a:lnTo>
                  <a:lnTo>
                    <a:pt x="234" y="87"/>
                  </a:lnTo>
                  <a:lnTo>
                    <a:pt x="232" y="84"/>
                  </a:lnTo>
                  <a:lnTo>
                    <a:pt x="229" y="83"/>
                  </a:lnTo>
                  <a:lnTo>
                    <a:pt x="226" y="82"/>
                  </a:lnTo>
                  <a:lnTo>
                    <a:pt x="223" y="82"/>
                  </a:lnTo>
                  <a:lnTo>
                    <a:pt x="218" y="83"/>
                  </a:lnTo>
                  <a:lnTo>
                    <a:pt x="216" y="84"/>
                  </a:lnTo>
                  <a:lnTo>
                    <a:pt x="213" y="86"/>
                  </a:lnTo>
                  <a:lnTo>
                    <a:pt x="207" y="92"/>
                  </a:lnTo>
                  <a:lnTo>
                    <a:pt x="201" y="96"/>
                  </a:lnTo>
                  <a:lnTo>
                    <a:pt x="195" y="100"/>
                  </a:lnTo>
                  <a:lnTo>
                    <a:pt x="188" y="104"/>
                  </a:lnTo>
                  <a:lnTo>
                    <a:pt x="181" y="107"/>
                  </a:lnTo>
                  <a:lnTo>
                    <a:pt x="174" y="109"/>
                  </a:lnTo>
                  <a:lnTo>
                    <a:pt x="167" y="111"/>
                  </a:lnTo>
                  <a:lnTo>
                    <a:pt x="160" y="112"/>
                  </a:lnTo>
                  <a:lnTo>
                    <a:pt x="147" y="113"/>
                  </a:lnTo>
                  <a:lnTo>
                    <a:pt x="134" y="112"/>
                  </a:lnTo>
                  <a:lnTo>
                    <a:pt x="121" y="110"/>
                  </a:lnTo>
                  <a:lnTo>
                    <a:pt x="110" y="106"/>
                  </a:lnTo>
                  <a:lnTo>
                    <a:pt x="113" y="97"/>
                  </a:lnTo>
                  <a:lnTo>
                    <a:pt x="117" y="90"/>
                  </a:lnTo>
                  <a:lnTo>
                    <a:pt x="120" y="82"/>
                  </a:lnTo>
                  <a:lnTo>
                    <a:pt x="124" y="76"/>
                  </a:lnTo>
                  <a:lnTo>
                    <a:pt x="129" y="68"/>
                  </a:lnTo>
                  <a:lnTo>
                    <a:pt x="135" y="63"/>
                  </a:lnTo>
                  <a:lnTo>
                    <a:pt x="140" y="56"/>
                  </a:lnTo>
                  <a:lnTo>
                    <a:pt x="145" y="51"/>
                  </a:lnTo>
                  <a:lnTo>
                    <a:pt x="152" y="47"/>
                  </a:lnTo>
                  <a:lnTo>
                    <a:pt x="158" y="42"/>
                  </a:lnTo>
                  <a:lnTo>
                    <a:pt x="166" y="38"/>
                  </a:lnTo>
                  <a:lnTo>
                    <a:pt x="173" y="35"/>
                  </a:lnTo>
                  <a:lnTo>
                    <a:pt x="181" y="33"/>
                  </a:lnTo>
                  <a:lnTo>
                    <a:pt x="188" y="31"/>
                  </a:lnTo>
                  <a:lnTo>
                    <a:pt x="197" y="30"/>
                  </a:lnTo>
                  <a:lnTo>
                    <a:pt x="204" y="30"/>
                  </a:lnTo>
                  <a:close/>
                  <a:moveTo>
                    <a:pt x="361" y="311"/>
                  </a:moveTo>
                  <a:lnTo>
                    <a:pt x="271" y="289"/>
                  </a:lnTo>
                  <a:lnTo>
                    <a:pt x="271" y="258"/>
                  </a:lnTo>
                  <a:lnTo>
                    <a:pt x="277" y="253"/>
                  </a:lnTo>
                  <a:lnTo>
                    <a:pt x="284" y="248"/>
                  </a:lnTo>
                  <a:lnTo>
                    <a:pt x="290" y="242"/>
                  </a:lnTo>
                  <a:lnTo>
                    <a:pt x="297" y="236"/>
                  </a:lnTo>
                  <a:lnTo>
                    <a:pt x="307" y="223"/>
                  </a:lnTo>
                  <a:lnTo>
                    <a:pt x="316" y="209"/>
                  </a:lnTo>
                  <a:lnTo>
                    <a:pt x="320" y="200"/>
                  </a:lnTo>
                  <a:lnTo>
                    <a:pt x="323" y="192"/>
                  </a:lnTo>
                  <a:lnTo>
                    <a:pt x="327" y="184"/>
                  </a:lnTo>
                  <a:lnTo>
                    <a:pt x="329" y="175"/>
                  </a:lnTo>
                  <a:lnTo>
                    <a:pt x="331" y="167"/>
                  </a:lnTo>
                  <a:lnTo>
                    <a:pt x="332" y="157"/>
                  </a:lnTo>
                  <a:lnTo>
                    <a:pt x="333" y="149"/>
                  </a:lnTo>
                  <a:lnTo>
                    <a:pt x="333" y="139"/>
                  </a:lnTo>
                  <a:lnTo>
                    <a:pt x="333" y="125"/>
                  </a:lnTo>
                  <a:lnTo>
                    <a:pt x="331" y="111"/>
                  </a:lnTo>
                  <a:lnTo>
                    <a:pt x="328" y="97"/>
                  </a:lnTo>
                  <a:lnTo>
                    <a:pt x="323" y="84"/>
                  </a:lnTo>
                  <a:lnTo>
                    <a:pt x="318" y="72"/>
                  </a:lnTo>
                  <a:lnTo>
                    <a:pt x="312" y="61"/>
                  </a:lnTo>
                  <a:lnTo>
                    <a:pt x="304" y="50"/>
                  </a:lnTo>
                  <a:lnTo>
                    <a:pt x="296" y="40"/>
                  </a:lnTo>
                  <a:lnTo>
                    <a:pt x="287" y="32"/>
                  </a:lnTo>
                  <a:lnTo>
                    <a:pt x="276" y="23"/>
                  </a:lnTo>
                  <a:lnTo>
                    <a:pt x="266" y="17"/>
                  </a:lnTo>
                  <a:lnTo>
                    <a:pt x="255" y="10"/>
                  </a:lnTo>
                  <a:lnTo>
                    <a:pt x="243" y="6"/>
                  </a:lnTo>
                  <a:lnTo>
                    <a:pt x="230" y="3"/>
                  </a:lnTo>
                  <a:lnTo>
                    <a:pt x="217" y="1"/>
                  </a:lnTo>
                  <a:lnTo>
                    <a:pt x="204" y="0"/>
                  </a:lnTo>
                  <a:lnTo>
                    <a:pt x="192" y="1"/>
                  </a:lnTo>
                  <a:lnTo>
                    <a:pt x="179" y="3"/>
                  </a:lnTo>
                  <a:lnTo>
                    <a:pt x="166" y="6"/>
                  </a:lnTo>
                  <a:lnTo>
                    <a:pt x="154" y="10"/>
                  </a:lnTo>
                  <a:lnTo>
                    <a:pt x="143" y="17"/>
                  </a:lnTo>
                  <a:lnTo>
                    <a:pt x="133" y="23"/>
                  </a:lnTo>
                  <a:lnTo>
                    <a:pt x="123" y="32"/>
                  </a:lnTo>
                  <a:lnTo>
                    <a:pt x="113" y="40"/>
                  </a:lnTo>
                  <a:lnTo>
                    <a:pt x="105" y="50"/>
                  </a:lnTo>
                  <a:lnTo>
                    <a:pt x="98" y="61"/>
                  </a:lnTo>
                  <a:lnTo>
                    <a:pt x="92" y="72"/>
                  </a:lnTo>
                  <a:lnTo>
                    <a:pt x="85" y="84"/>
                  </a:lnTo>
                  <a:lnTo>
                    <a:pt x="81" y="97"/>
                  </a:lnTo>
                  <a:lnTo>
                    <a:pt x="78" y="111"/>
                  </a:lnTo>
                  <a:lnTo>
                    <a:pt x="77" y="125"/>
                  </a:lnTo>
                  <a:lnTo>
                    <a:pt x="76" y="139"/>
                  </a:lnTo>
                  <a:lnTo>
                    <a:pt x="76" y="147"/>
                  </a:lnTo>
                  <a:lnTo>
                    <a:pt x="77" y="157"/>
                  </a:lnTo>
                  <a:lnTo>
                    <a:pt x="78" y="166"/>
                  </a:lnTo>
                  <a:lnTo>
                    <a:pt x="80" y="174"/>
                  </a:lnTo>
                  <a:lnTo>
                    <a:pt x="85" y="190"/>
                  </a:lnTo>
                  <a:lnTo>
                    <a:pt x="92" y="206"/>
                  </a:lnTo>
                  <a:lnTo>
                    <a:pt x="100" y="220"/>
                  </a:lnTo>
                  <a:lnTo>
                    <a:pt x="111" y="234"/>
                  </a:lnTo>
                  <a:lnTo>
                    <a:pt x="123" y="246"/>
                  </a:lnTo>
                  <a:lnTo>
                    <a:pt x="136" y="256"/>
                  </a:lnTo>
                  <a:lnTo>
                    <a:pt x="136" y="289"/>
                  </a:lnTo>
                  <a:lnTo>
                    <a:pt x="47" y="313"/>
                  </a:lnTo>
                  <a:lnTo>
                    <a:pt x="37" y="316"/>
                  </a:lnTo>
                  <a:lnTo>
                    <a:pt x="29" y="321"/>
                  </a:lnTo>
                  <a:lnTo>
                    <a:pt x="21" y="328"/>
                  </a:lnTo>
                  <a:lnTo>
                    <a:pt x="14" y="336"/>
                  </a:lnTo>
                  <a:lnTo>
                    <a:pt x="8" y="345"/>
                  </a:lnTo>
                  <a:lnTo>
                    <a:pt x="4" y="354"/>
                  </a:lnTo>
                  <a:lnTo>
                    <a:pt x="1" y="364"/>
                  </a:lnTo>
                  <a:lnTo>
                    <a:pt x="0" y="375"/>
                  </a:lnTo>
                  <a:lnTo>
                    <a:pt x="0" y="406"/>
                  </a:lnTo>
                  <a:lnTo>
                    <a:pt x="201" y="406"/>
                  </a:lnTo>
                  <a:lnTo>
                    <a:pt x="239" y="406"/>
                  </a:lnTo>
                  <a:lnTo>
                    <a:pt x="406" y="406"/>
                  </a:lnTo>
                  <a:lnTo>
                    <a:pt x="406" y="376"/>
                  </a:lnTo>
                  <a:lnTo>
                    <a:pt x="405" y="365"/>
                  </a:lnTo>
                  <a:lnTo>
                    <a:pt x="403" y="354"/>
                  </a:lnTo>
                  <a:lnTo>
                    <a:pt x="398" y="345"/>
                  </a:lnTo>
                  <a:lnTo>
                    <a:pt x="393" y="336"/>
                  </a:lnTo>
                  <a:lnTo>
                    <a:pt x="387" y="328"/>
                  </a:lnTo>
                  <a:lnTo>
                    <a:pt x="379" y="321"/>
                  </a:lnTo>
                  <a:lnTo>
                    <a:pt x="371" y="316"/>
                  </a:lnTo>
                  <a:lnTo>
                    <a:pt x="361" y="3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41" name="Freeform 89">
              <a:extLst>
                <a:ext uri="{FF2B5EF4-FFF2-40B4-BE49-F238E27FC236}">
                  <a16:creationId xmlns:a16="http://schemas.microsoft.com/office/drawing/2014/main" id="{B3D08219-5FCA-14A9-28FB-9ED56846B8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43550" y="2073275"/>
              <a:ext cx="130175" cy="128588"/>
            </a:xfrm>
            <a:custGeom>
              <a:avLst/>
              <a:gdLst>
                <a:gd name="T0" fmla="*/ 30 w 409"/>
                <a:gd name="T1" fmla="*/ 379 h 409"/>
                <a:gd name="T2" fmla="*/ 35 w 409"/>
                <a:gd name="T3" fmla="*/ 359 h 409"/>
                <a:gd name="T4" fmla="*/ 50 w 409"/>
                <a:gd name="T5" fmla="*/ 343 h 409"/>
                <a:gd name="T6" fmla="*/ 172 w 409"/>
                <a:gd name="T7" fmla="*/ 273 h 409"/>
                <a:gd name="T8" fmla="*/ 215 w 409"/>
                <a:gd name="T9" fmla="*/ 277 h 409"/>
                <a:gd name="T10" fmla="*/ 246 w 409"/>
                <a:gd name="T11" fmla="*/ 311 h 409"/>
                <a:gd name="T12" fmla="*/ 368 w 409"/>
                <a:gd name="T13" fmla="*/ 349 h 409"/>
                <a:gd name="T14" fmla="*/ 379 w 409"/>
                <a:gd name="T15" fmla="*/ 370 h 409"/>
                <a:gd name="T16" fmla="*/ 106 w 409"/>
                <a:gd name="T17" fmla="*/ 137 h 409"/>
                <a:gd name="T18" fmla="*/ 148 w 409"/>
                <a:gd name="T19" fmla="*/ 142 h 409"/>
                <a:gd name="T20" fmla="*/ 208 w 409"/>
                <a:gd name="T21" fmla="*/ 127 h 409"/>
                <a:gd name="T22" fmla="*/ 236 w 409"/>
                <a:gd name="T23" fmla="*/ 132 h 409"/>
                <a:gd name="T24" fmla="*/ 260 w 409"/>
                <a:gd name="T25" fmla="*/ 141 h 409"/>
                <a:gd name="T26" fmla="*/ 293 w 409"/>
                <a:gd name="T27" fmla="*/ 142 h 409"/>
                <a:gd name="T28" fmla="*/ 299 w 409"/>
                <a:gd name="T29" fmla="*/ 172 h 409"/>
                <a:gd name="T30" fmla="*/ 281 w 409"/>
                <a:gd name="T31" fmla="*/ 209 h 409"/>
                <a:gd name="T32" fmla="*/ 252 w 409"/>
                <a:gd name="T33" fmla="*/ 234 h 409"/>
                <a:gd name="T34" fmla="*/ 215 w 409"/>
                <a:gd name="T35" fmla="*/ 247 h 409"/>
                <a:gd name="T36" fmla="*/ 176 w 409"/>
                <a:gd name="T37" fmla="*/ 243 h 409"/>
                <a:gd name="T38" fmla="*/ 142 w 409"/>
                <a:gd name="T39" fmla="*/ 223 h 409"/>
                <a:gd name="T40" fmla="*/ 118 w 409"/>
                <a:gd name="T41" fmla="*/ 191 h 409"/>
                <a:gd name="T42" fmla="*/ 107 w 409"/>
                <a:gd name="T43" fmla="*/ 150 h 409"/>
                <a:gd name="T44" fmla="*/ 222 w 409"/>
                <a:gd name="T45" fmla="*/ 31 h 409"/>
                <a:gd name="T46" fmla="*/ 252 w 409"/>
                <a:gd name="T47" fmla="*/ 43 h 409"/>
                <a:gd name="T48" fmla="*/ 276 w 409"/>
                <a:gd name="T49" fmla="*/ 64 h 409"/>
                <a:gd name="T50" fmla="*/ 295 w 409"/>
                <a:gd name="T51" fmla="*/ 93 h 409"/>
                <a:gd name="T52" fmla="*/ 287 w 409"/>
                <a:gd name="T53" fmla="*/ 113 h 409"/>
                <a:gd name="T54" fmla="*/ 254 w 409"/>
                <a:gd name="T55" fmla="*/ 107 h 409"/>
                <a:gd name="T56" fmla="*/ 237 w 409"/>
                <a:gd name="T57" fmla="*/ 90 h 409"/>
                <a:gd name="T58" fmla="*/ 226 w 409"/>
                <a:gd name="T59" fmla="*/ 82 h 409"/>
                <a:gd name="T60" fmla="*/ 213 w 409"/>
                <a:gd name="T61" fmla="*/ 87 h 409"/>
                <a:gd name="T62" fmla="*/ 189 w 409"/>
                <a:gd name="T63" fmla="*/ 104 h 409"/>
                <a:gd name="T64" fmla="*/ 161 w 409"/>
                <a:gd name="T65" fmla="*/ 112 h 409"/>
                <a:gd name="T66" fmla="*/ 111 w 409"/>
                <a:gd name="T67" fmla="*/ 106 h 409"/>
                <a:gd name="T68" fmla="*/ 124 w 409"/>
                <a:gd name="T69" fmla="*/ 75 h 409"/>
                <a:gd name="T70" fmla="*/ 146 w 409"/>
                <a:gd name="T71" fmla="*/ 51 h 409"/>
                <a:gd name="T72" fmla="*/ 174 w 409"/>
                <a:gd name="T73" fmla="*/ 35 h 409"/>
                <a:gd name="T74" fmla="*/ 205 w 409"/>
                <a:gd name="T75" fmla="*/ 30 h 409"/>
                <a:gd name="T76" fmla="*/ 289 w 409"/>
                <a:gd name="T77" fmla="*/ 244 h 409"/>
                <a:gd name="T78" fmla="*/ 325 w 409"/>
                <a:gd name="T79" fmla="*/ 189 h 409"/>
                <a:gd name="T80" fmla="*/ 333 w 409"/>
                <a:gd name="T81" fmla="*/ 124 h 409"/>
                <a:gd name="T82" fmla="*/ 318 w 409"/>
                <a:gd name="T83" fmla="*/ 73 h 409"/>
                <a:gd name="T84" fmla="*/ 287 w 409"/>
                <a:gd name="T85" fmla="*/ 32 h 409"/>
                <a:gd name="T86" fmla="*/ 243 w 409"/>
                <a:gd name="T87" fmla="*/ 6 h 409"/>
                <a:gd name="T88" fmla="*/ 192 w 409"/>
                <a:gd name="T89" fmla="*/ 1 h 409"/>
                <a:gd name="T90" fmla="*/ 143 w 409"/>
                <a:gd name="T91" fmla="*/ 17 h 409"/>
                <a:gd name="T92" fmla="*/ 105 w 409"/>
                <a:gd name="T93" fmla="*/ 50 h 409"/>
                <a:gd name="T94" fmla="*/ 81 w 409"/>
                <a:gd name="T95" fmla="*/ 97 h 409"/>
                <a:gd name="T96" fmla="*/ 77 w 409"/>
                <a:gd name="T97" fmla="*/ 156 h 409"/>
                <a:gd name="T98" fmla="*/ 100 w 409"/>
                <a:gd name="T99" fmla="*/ 219 h 409"/>
                <a:gd name="T100" fmla="*/ 133 w 409"/>
                <a:gd name="T101" fmla="*/ 288 h 409"/>
                <a:gd name="T102" fmla="*/ 21 w 409"/>
                <a:gd name="T103" fmla="*/ 328 h 409"/>
                <a:gd name="T104" fmla="*/ 1 w 409"/>
                <a:gd name="T105" fmla="*/ 364 h 409"/>
                <a:gd name="T106" fmla="*/ 224 w 409"/>
                <a:gd name="T107" fmla="*/ 409 h 409"/>
                <a:gd name="T108" fmla="*/ 406 w 409"/>
                <a:gd name="T109" fmla="*/ 355 h 409"/>
                <a:gd name="T110" fmla="*/ 380 w 409"/>
                <a:gd name="T111" fmla="*/ 321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09" h="409">
                  <a:moveTo>
                    <a:pt x="379" y="379"/>
                  </a:moveTo>
                  <a:lnTo>
                    <a:pt x="224" y="379"/>
                  </a:lnTo>
                  <a:lnTo>
                    <a:pt x="186" y="379"/>
                  </a:lnTo>
                  <a:lnTo>
                    <a:pt x="30" y="379"/>
                  </a:lnTo>
                  <a:lnTo>
                    <a:pt x="30" y="375"/>
                  </a:lnTo>
                  <a:lnTo>
                    <a:pt x="31" y="370"/>
                  </a:lnTo>
                  <a:lnTo>
                    <a:pt x="32" y="364"/>
                  </a:lnTo>
                  <a:lnTo>
                    <a:pt x="35" y="359"/>
                  </a:lnTo>
                  <a:lnTo>
                    <a:pt x="37" y="355"/>
                  </a:lnTo>
                  <a:lnTo>
                    <a:pt x="42" y="349"/>
                  </a:lnTo>
                  <a:lnTo>
                    <a:pt x="46" y="346"/>
                  </a:lnTo>
                  <a:lnTo>
                    <a:pt x="50" y="343"/>
                  </a:lnTo>
                  <a:lnTo>
                    <a:pt x="56" y="341"/>
                  </a:lnTo>
                  <a:lnTo>
                    <a:pt x="163" y="311"/>
                  </a:lnTo>
                  <a:lnTo>
                    <a:pt x="163" y="270"/>
                  </a:lnTo>
                  <a:lnTo>
                    <a:pt x="172" y="273"/>
                  </a:lnTo>
                  <a:lnTo>
                    <a:pt x="183" y="275"/>
                  </a:lnTo>
                  <a:lnTo>
                    <a:pt x="194" y="277"/>
                  </a:lnTo>
                  <a:lnTo>
                    <a:pt x="205" y="277"/>
                  </a:lnTo>
                  <a:lnTo>
                    <a:pt x="215" y="277"/>
                  </a:lnTo>
                  <a:lnTo>
                    <a:pt x="226" y="275"/>
                  </a:lnTo>
                  <a:lnTo>
                    <a:pt x="237" y="273"/>
                  </a:lnTo>
                  <a:lnTo>
                    <a:pt x="246" y="270"/>
                  </a:lnTo>
                  <a:lnTo>
                    <a:pt x="246" y="311"/>
                  </a:lnTo>
                  <a:lnTo>
                    <a:pt x="354" y="341"/>
                  </a:lnTo>
                  <a:lnTo>
                    <a:pt x="359" y="343"/>
                  </a:lnTo>
                  <a:lnTo>
                    <a:pt x="363" y="346"/>
                  </a:lnTo>
                  <a:lnTo>
                    <a:pt x="368" y="349"/>
                  </a:lnTo>
                  <a:lnTo>
                    <a:pt x="372" y="355"/>
                  </a:lnTo>
                  <a:lnTo>
                    <a:pt x="375" y="359"/>
                  </a:lnTo>
                  <a:lnTo>
                    <a:pt x="377" y="364"/>
                  </a:lnTo>
                  <a:lnTo>
                    <a:pt x="379" y="370"/>
                  </a:lnTo>
                  <a:lnTo>
                    <a:pt x="379" y="375"/>
                  </a:lnTo>
                  <a:lnTo>
                    <a:pt x="379" y="379"/>
                  </a:lnTo>
                  <a:close/>
                  <a:moveTo>
                    <a:pt x="106" y="139"/>
                  </a:moveTo>
                  <a:lnTo>
                    <a:pt x="106" y="137"/>
                  </a:lnTo>
                  <a:lnTo>
                    <a:pt x="106" y="136"/>
                  </a:lnTo>
                  <a:lnTo>
                    <a:pt x="120" y="140"/>
                  </a:lnTo>
                  <a:lnTo>
                    <a:pt x="134" y="142"/>
                  </a:lnTo>
                  <a:lnTo>
                    <a:pt x="148" y="142"/>
                  </a:lnTo>
                  <a:lnTo>
                    <a:pt x="163" y="141"/>
                  </a:lnTo>
                  <a:lnTo>
                    <a:pt x="179" y="139"/>
                  </a:lnTo>
                  <a:lnTo>
                    <a:pt x="193" y="134"/>
                  </a:lnTo>
                  <a:lnTo>
                    <a:pt x="208" y="127"/>
                  </a:lnTo>
                  <a:lnTo>
                    <a:pt x="221" y="119"/>
                  </a:lnTo>
                  <a:lnTo>
                    <a:pt x="226" y="123"/>
                  </a:lnTo>
                  <a:lnTo>
                    <a:pt x="230" y="127"/>
                  </a:lnTo>
                  <a:lnTo>
                    <a:pt x="236" y="132"/>
                  </a:lnTo>
                  <a:lnTo>
                    <a:pt x="242" y="135"/>
                  </a:lnTo>
                  <a:lnTo>
                    <a:pt x="247" y="137"/>
                  </a:lnTo>
                  <a:lnTo>
                    <a:pt x="254" y="139"/>
                  </a:lnTo>
                  <a:lnTo>
                    <a:pt x="260" y="141"/>
                  </a:lnTo>
                  <a:lnTo>
                    <a:pt x="268" y="142"/>
                  </a:lnTo>
                  <a:lnTo>
                    <a:pt x="273" y="143"/>
                  </a:lnTo>
                  <a:lnTo>
                    <a:pt x="280" y="143"/>
                  </a:lnTo>
                  <a:lnTo>
                    <a:pt x="293" y="142"/>
                  </a:lnTo>
                  <a:lnTo>
                    <a:pt x="303" y="140"/>
                  </a:lnTo>
                  <a:lnTo>
                    <a:pt x="303" y="151"/>
                  </a:lnTo>
                  <a:lnTo>
                    <a:pt x="301" y="162"/>
                  </a:lnTo>
                  <a:lnTo>
                    <a:pt x="299" y="172"/>
                  </a:lnTo>
                  <a:lnTo>
                    <a:pt x="296" y="182"/>
                  </a:lnTo>
                  <a:lnTo>
                    <a:pt x="291" y="192"/>
                  </a:lnTo>
                  <a:lnTo>
                    <a:pt x="286" y="200"/>
                  </a:lnTo>
                  <a:lnTo>
                    <a:pt x="281" y="209"/>
                  </a:lnTo>
                  <a:lnTo>
                    <a:pt x="274" y="216"/>
                  </a:lnTo>
                  <a:lnTo>
                    <a:pt x="267" y="223"/>
                  </a:lnTo>
                  <a:lnTo>
                    <a:pt x="259" y="229"/>
                  </a:lnTo>
                  <a:lnTo>
                    <a:pt x="252" y="234"/>
                  </a:lnTo>
                  <a:lnTo>
                    <a:pt x="243" y="239"/>
                  </a:lnTo>
                  <a:lnTo>
                    <a:pt x="234" y="243"/>
                  </a:lnTo>
                  <a:lnTo>
                    <a:pt x="225" y="245"/>
                  </a:lnTo>
                  <a:lnTo>
                    <a:pt x="215" y="247"/>
                  </a:lnTo>
                  <a:lnTo>
                    <a:pt x="205" y="247"/>
                  </a:lnTo>
                  <a:lnTo>
                    <a:pt x="195" y="247"/>
                  </a:lnTo>
                  <a:lnTo>
                    <a:pt x="185" y="245"/>
                  </a:lnTo>
                  <a:lnTo>
                    <a:pt x="176" y="243"/>
                  </a:lnTo>
                  <a:lnTo>
                    <a:pt x="166" y="239"/>
                  </a:lnTo>
                  <a:lnTo>
                    <a:pt x="157" y="234"/>
                  </a:lnTo>
                  <a:lnTo>
                    <a:pt x="150" y="229"/>
                  </a:lnTo>
                  <a:lnTo>
                    <a:pt x="142" y="223"/>
                  </a:lnTo>
                  <a:lnTo>
                    <a:pt x="135" y="216"/>
                  </a:lnTo>
                  <a:lnTo>
                    <a:pt x="128" y="208"/>
                  </a:lnTo>
                  <a:lnTo>
                    <a:pt x="123" y="199"/>
                  </a:lnTo>
                  <a:lnTo>
                    <a:pt x="118" y="191"/>
                  </a:lnTo>
                  <a:lnTo>
                    <a:pt x="113" y="181"/>
                  </a:lnTo>
                  <a:lnTo>
                    <a:pt x="110" y="171"/>
                  </a:lnTo>
                  <a:lnTo>
                    <a:pt x="108" y="160"/>
                  </a:lnTo>
                  <a:lnTo>
                    <a:pt x="107" y="150"/>
                  </a:lnTo>
                  <a:lnTo>
                    <a:pt x="106" y="139"/>
                  </a:lnTo>
                  <a:close/>
                  <a:moveTo>
                    <a:pt x="205" y="30"/>
                  </a:moveTo>
                  <a:lnTo>
                    <a:pt x="213" y="30"/>
                  </a:lnTo>
                  <a:lnTo>
                    <a:pt x="222" y="31"/>
                  </a:lnTo>
                  <a:lnTo>
                    <a:pt x="229" y="33"/>
                  </a:lnTo>
                  <a:lnTo>
                    <a:pt x="237" y="36"/>
                  </a:lnTo>
                  <a:lnTo>
                    <a:pt x="244" y="39"/>
                  </a:lnTo>
                  <a:lnTo>
                    <a:pt x="252" y="43"/>
                  </a:lnTo>
                  <a:lnTo>
                    <a:pt x="258" y="47"/>
                  </a:lnTo>
                  <a:lnTo>
                    <a:pt x="265" y="52"/>
                  </a:lnTo>
                  <a:lnTo>
                    <a:pt x="271" y="58"/>
                  </a:lnTo>
                  <a:lnTo>
                    <a:pt x="276" y="64"/>
                  </a:lnTo>
                  <a:lnTo>
                    <a:pt x="282" y="70"/>
                  </a:lnTo>
                  <a:lnTo>
                    <a:pt x="286" y="78"/>
                  </a:lnTo>
                  <a:lnTo>
                    <a:pt x="290" y="85"/>
                  </a:lnTo>
                  <a:lnTo>
                    <a:pt x="295" y="93"/>
                  </a:lnTo>
                  <a:lnTo>
                    <a:pt x="297" y="100"/>
                  </a:lnTo>
                  <a:lnTo>
                    <a:pt x="300" y="109"/>
                  </a:lnTo>
                  <a:lnTo>
                    <a:pt x="294" y="111"/>
                  </a:lnTo>
                  <a:lnTo>
                    <a:pt x="287" y="113"/>
                  </a:lnTo>
                  <a:lnTo>
                    <a:pt x="280" y="113"/>
                  </a:lnTo>
                  <a:lnTo>
                    <a:pt x="272" y="112"/>
                  </a:lnTo>
                  <a:lnTo>
                    <a:pt x="264" y="111"/>
                  </a:lnTo>
                  <a:lnTo>
                    <a:pt x="254" y="107"/>
                  </a:lnTo>
                  <a:lnTo>
                    <a:pt x="250" y="104"/>
                  </a:lnTo>
                  <a:lnTo>
                    <a:pt x="245" y="100"/>
                  </a:lnTo>
                  <a:lnTo>
                    <a:pt x="241" y="95"/>
                  </a:lnTo>
                  <a:lnTo>
                    <a:pt x="237" y="90"/>
                  </a:lnTo>
                  <a:lnTo>
                    <a:pt x="235" y="87"/>
                  </a:lnTo>
                  <a:lnTo>
                    <a:pt x="232" y="84"/>
                  </a:lnTo>
                  <a:lnTo>
                    <a:pt x="229" y="83"/>
                  </a:lnTo>
                  <a:lnTo>
                    <a:pt x="226" y="82"/>
                  </a:lnTo>
                  <a:lnTo>
                    <a:pt x="223" y="82"/>
                  </a:lnTo>
                  <a:lnTo>
                    <a:pt x="219" y="82"/>
                  </a:lnTo>
                  <a:lnTo>
                    <a:pt x="216" y="84"/>
                  </a:lnTo>
                  <a:lnTo>
                    <a:pt x="213" y="87"/>
                  </a:lnTo>
                  <a:lnTo>
                    <a:pt x="207" y="92"/>
                  </a:lnTo>
                  <a:lnTo>
                    <a:pt x="201" y="96"/>
                  </a:lnTo>
                  <a:lnTo>
                    <a:pt x="195" y="100"/>
                  </a:lnTo>
                  <a:lnTo>
                    <a:pt x="189" y="104"/>
                  </a:lnTo>
                  <a:lnTo>
                    <a:pt x="181" y="107"/>
                  </a:lnTo>
                  <a:lnTo>
                    <a:pt x="175" y="109"/>
                  </a:lnTo>
                  <a:lnTo>
                    <a:pt x="167" y="110"/>
                  </a:lnTo>
                  <a:lnTo>
                    <a:pt x="161" y="112"/>
                  </a:lnTo>
                  <a:lnTo>
                    <a:pt x="147" y="112"/>
                  </a:lnTo>
                  <a:lnTo>
                    <a:pt x="134" y="112"/>
                  </a:lnTo>
                  <a:lnTo>
                    <a:pt x="121" y="109"/>
                  </a:lnTo>
                  <a:lnTo>
                    <a:pt x="111" y="106"/>
                  </a:lnTo>
                  <a:lnTo>
                    <a:pt x="113" y="97"/>
                  </a:lnTo>
                  <a:lnTo>
                    <a:pt x="117" y="90"/>
                  </a:lnTo>
                  <a:lnTo>
                    <a:pt x="120" y="82"/>
                  </a:lnTo>
                  <a:lnTo>
                    <a:pt x="124" y="75"/>
                  </a:lnTo>
                  <a:lnTo>
                    <a:pt x="130" y="68"/>
                  </a:lnTo>
                  <a:lnTo>
                    <a:pt x="135" y="62"/>
                  </a:lnTo>
                  <a:lnTo>
                    <a:pt x="140" y="56"/>
                  </a:lnTo>
                  <a:lnTo>
                    <a:pt x="146" y="51"/>
                  </a:lnTo>
                  <a:lnTo>
                    <a:pt x="152" y="47"/>
                  </a:lnTo>
                  <a:lnTo>
                    <a:pt x="159" y="43"/>
                  </a:lnTo>
                  <a:lnTo>
                    <a:pt x="166" y="38"/>
                  </a:lnTo>
                  <a:lnTo>
                    <a:pt x="174" y="35"/>
                  </a:lnTo>
                  <a:lnTo>
                    <a:pt x="181" y="33"/>
                  </a:lnTo>
                  <a:lnTo>
                    <a:pt x="189" y="31"/>
                  </a:lnTo>
                  <a:lnTo>
                    <a:pt x="197" y="30"/>
                  </a:lnTo>
                  <a:lnTo>
                    <a:pt x="205" y="30"/>
                  </a:lnTo>
                  <a:close/>
                  <a:moveTo>
                    <a:pt x="362" y="312"/>
                  </a:moveTo>
                  <a:lnTo>
                    <a:pt x="276" y="288"/>
                  </a:lnTo>
                  <a:lnTo>
                    <a:pt x="276" y="254"/>
                  </a:lnTo>
                  <a:lnTo>
                    <a:pt x="289" y="244"/>
                  </a:lnTo>
                  <a:lnTo>
                    <a:pt x="300" y="232"/>
                  </a:lnTo>
                  <a:lnTo>
                    <a:pt x="310" y="219"/>
                  </a:lnTo>
                  <a:lnTo>
                    <a:pt x="318" y="204"/>
                  </a:lnTo>
                  <a:lnTo>
                    <a:pt x="325" y="189"/>
                  </a:lnTo>
                  <a:lnTo>
                    <a:pt x="329" y="173"/>
                  </a:lnTo>
                  <a:lnTo>
                    <a:pt x="332" y="156"/>
                  </a:lnTo>
                  <a:lnTo>
                    <a:pt x="333" y="139"/>
                  </a:lnTo>
                  <a:lnTo>
                    <a:pt x="333" y="124"/>
                  </a:lnTo>
                  <a:lnTo>
                    <a:pt x="331" y="111"/>
                  </a:lnTo>
                  <a:lnTo>
                    <a:pt x="328" y="97"/>
                  </a:lnTo>
                  <a:lnTo>
                    <a:pt x="324" y="84"/>
                  </a:lnTo>
                  <a:lnTo>
                    <a:pt x="318" y="73"/>
                  </a:lnTo>
                  <a:lnTo>
                    <a:pt x="312" y="61"/>
                  </a:lnTo>
                  <a:lnTo>
                    <a:pt x="304" y="50"/>
                  </a:lnTo>
                  <a:lnTo>
                    <a:pt x="296" y="40"/>
                  </a:lnTo>
                  <a:lnTo>
                    <a:pt x="287" y="32"/>
                  </a:lnTo>
                  <a:lnTo>
                    <a:pt x="276" y="23"/>
                  </a:lnTo>
                  <a:lnTo>
                    <a:pt x="266" y="17"/>
                  </a:lnTo>
                  <a:lnTo>
                    <a:pt x="255" y="10"/>
                  </a:lnTo>
                  <a:lnTo>
                    <a:pt x="243" y="6"/>
                  </a:lnTo>
                  <a:lnTo>
                    <a:pt x="230" y="3"/>
                  </a:lnTo>
                  <a:lnTo>
                    <a:pt x="217" y="1"/>
                  </a:lnTo>
                  <a:lnTo>
                    <a:pt x="205" y="0"/>
                  </a:lnTo>
                  <a:lnTo>
                    <a:pt x="192" y="1"/>
                  </a:lnTo>
                  <a:lnTo>
                    <a:pt x="179" y="3"/>
                  </a:lnTo>
                  <a:lnTo>
                    <a:pt x="167" y="6"/>
                  </a:lnTo>
                  <a:lnTo>
                    <a:pt x="154" y="10"/>
                  </a:lnTo>
                  <a:lnTo>
                    <a:pt x="143" y="17"/>
                  </a:lnTo>
                  <a:lnTo>
                    <a:pt x="133" y="23"/>
                  </a:lnTo>
                  <a:lnTo>
                    <a:pt x="123" y="32"/>
                  </a:lnTo>
                  <a:lnTo>
                    <a:pt x="113" y="40"/>
                  </a:lnTo>
                  <a:lnTo>
                    <a:pt x="105" y="50"/>
                  </a:lnTo>
                  <a:lnTo>
                    <a:pt x="98" y="61"/>
                  </a:lnTo>
                  <a:lnTo>
                    <a:pt x="92" y="73"/>
                  </a:lnTo>
                  <a:lnTo>
                    <a:pt x="86" y="84"/>
                  </a:lnTo>
                  <a:lnTo>
                    <a:pt x="81" y="97"/>
                  </a:lnTo>
                  <a:lnTo>
                    <a:pt x="78" y="111"/>
                  </a:lnTo>
                  <a:lnTo>
                    <a:pt x="77" y="124"/>
                  </a:lnTo>
                  <a:lnTo>
                    <a:pt x="76" y="139"/>
                  </a:lnTo>
                  <a:lnTo>
                    <a:pt x="77" y="156"/>
                  </a:lnTo>
                  <a:lnTo>
                    <a:pt x="80" y="173"/>
                  </a:lnTo>
                  <a:lnTo>
                    <a:pt x="85" y="189"/>
                  </a:lnTo>
                  <a:lnTo>
                    <a:pt x="92" y="204"/>
                  </a:lnTo>
                  <a:lnTo>
                    <a:pt x="100" y="219"/>
                  </a:lnTo>
                  <a:lnTo>
                    <a:pt x="109" y="232"/>
                  </a:lnTo>
                  <a:lnTo>
                    <a:pt x="121" y="244"/>
                  </a:lnTo>
                  <a:lnTo>
                    <a:pt x="133" y="254"/>
                  </a:lnTo>
                  <a:lnTo>
                    <a:pt x="133" y="288"/>
                  </a:lnTo>
                  <a:lnTo>
                    <a:pt x="47" y="312"/>
                  </a:lnTo>
                  <a:lnTo>
                    <a:pt x="37" y="316"/>
                  </a:lnTo>
                  <a:lnTo>
                    <a:pt x="29" y="321"/>
                  </a:lnTo>
                  <a:lnTo>
                    <a:pt x="21" y="328"/>
                  </a:lnTo>
                  <a:lnTo>
                    <a:pt x="14" y="336"/>
                  </a:lnTo>
                  <a:lnTo>
                    <a:pt x="8" y="345"/>
                  </a:lnTo>
                  <a:lnTo>
                    <a:pt x="4" y="355"/>
                  </a:lnTo>
                  <a:lnTo>
                    <a:pt x="1" y="364"/>
                  </a:lnTo>
                  <a:lnTo>
                    <a:pt x="0" y="375"/>
                  </a:lnTo>
                  <a:lnTo>
                    <a:pt x="0" y="409"/>
                  </a:lnTo>
                  <a:lnTo>
                    <a:pt x="186" y="409"/>
                  </a:lnTo>
                  <a:lnTo>
                    <a:pt x="224" y="409"/>
                  </a:lnTo>
                  <a:lnTo>
                    <a:pt x="409" y="409"/>
                  </a:lnTo>
                  <a:lnTo>
                    <a:pt x="409" y="375"/>
                  </a:lnTo>
                  <a:lnTo>
                    <a:pt x="408" y="364"/>
                  </a:lnTo>
                  <a:lnTo>
                    <a:pt x="406" y="355"/>
                  </a:lnTo>
                  <a:lnTo>
                    <a:pt x="402" y="345"/>
                  </a:lnTo>
                  <a:lnTo>
                    <a:pt x="395" y="336"/>
                  </a:lnTo>
                  <a:lnTo>
                    <a:pt x="389" y="328"/>
                  </a:lnTo>
                  <a:lnTo>
                    <a:pt x="380" y="321"/>
                  </a:lnTo>
                  <a:lnTo>
                    <a:pt x="372" y="316"/>
                  </a:lnTo>
                  <a:lnTo>
                    <a:pt x="362" y="3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42" name="Freeform 90">
              <a:extLst>
                <a:ext uri="{FF2B5EF4-FFF2-40B4-BE49-F238E27FC236}">
                  <a16:creationId xmlns:a16="http://schemas.microsoft.com/office/drawing/2014/main" id="{39141491-78CC-F959-5591-166D9DE7F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2060575"/>
              <a:ext cx="39688" cy="39688"/>
            </a:xfrm>
            <a:custGeom>
              <a:avLst/>
              <a:gdLst>
                <a:gd name="T0" fmla="*/ 121 w 126"/>
                <a:gd name="T1" fmla="*/ 99 h 125"/>
                <a:gd name="T2" fmla="*/ 26 w 126"/>
                <a:gd name="T3" fmla="*/ 4 h 125"/>
                <a:gd name="T4" fmla="*/ 24 w 126"/>
                <a:gd name="T5" fmla="*/ 2 h 125"/>
                <a:gd name="T6" fmla="*/ 21 w 126"/>
                <a:gd name="T7" fmla="*/ 1 h 125"/>
                <a:gd name="T8" fmla="*/ 18 w 126"/>
                <a:gd name="T9" fmla="*/ 0 h 125"/>
                <a:gd name="T10" fmla="*/ 15 w 126"/>
                <a:gd name="T11" fmla="*/ 0 h 125"/>
                <a:gd name="T12" fmla="*/ 13 w 126"/>
                <a:gd name="T13" fmla="*/ 0 h 125"/>
                <a:gd name="T14" fmla="*/ 10 w 126"/>
                <a:gd name="T15" fmla="*/ 1 h 125"/>
                <a:gd name="T16" fmla="*/ 7 w 126"/>
                <a:gd name="T17" fmla="*/ 2 h 125"/>
                <a:gd name="T18" fmla="*/ 4 w 126"/>
                <a:gd name="T19" fmla="*/ 4 h 125"/>
                <a:gd name="T20" fmla="*/ 2 w 126"/>
                <a:gd name="T21" fmla="*/ 7 h 125"/>
                <a:gd name="T22" fmla="*/ 1 w 126"/>
                <a:gd name="T23" fmla="*/ 9 h 125"/>
                <a:gd name="T24" fmla="*/ 0 w 126"/>
                <a:gd name="T25" fmla="*/ 12 h 125"/>
                <a:gd name="T26" fmla="*/ 0 w 126"/>
                <a:gd name="T27" fmla="*/ 15 h 125"/>
                <a:gd name="T28" fmla="*/ 0 w 126"/>
                <a:gd name="T29" fmla="*/ 17 h 125"/>
                <a:gd name="T30" fmla="*/ 1 w 126"/>
                <a:gd name="T31" fmla="*/ 21 h 125"/>
                <a:gd name="T32" fmla="*/ 2 w 126"/>
                <a:gd name="T33" fmla="*/ 23 h 125"/>
                <a:gd name="T34" fmla="*/ 4 w 126"/>
                <a:gd name="T35" fmla="*/ 26 h 125"/>
                <a:gd name="T36" fmla="*/ 100 w 126"/>
                <a:gd name="T37" fmla="*/ 120 h 125"/>
                <a:gd name="T38" fmla="*/ 102 w 126"/>
                <a:gd name="T39" fmla="*/ 122 h 125"/>
                <a:gd name="T40" fmla="*/ 104 w 126"/>
                <a:gd name="T41" fmla="*/ 123 h 125"/>
                <a:gd name="T42" fmla="*/ 107 w 126"/>
                <a:gd name="T43" fmla="*/ 125 h 125"/>
                <a:gd name="T44" fmla="*/ 111 w 126"/>
                <a:gd name="T45" fmla="*/ 125 h 125"/>
                <a:gd name="T46" fmla="*/ 113 w 126"/>
                <a:gd name="T47" fmla="*/ 125 h 125"/>
                <a:gd name="T48" fmla="*/ 116 w 126"/>
                <a:gd name="T49" fmla="*/ 123 h 125"/>
                <a:gd name="T50" fmla="*/ 118 w 126"/>
                <a:gd name="T51" fmla="*/ 122 h 125"/>
                <a:gd name="T52" fmla="*/ 121 w 126"/>
                <a:gd name="T53" fmla="*/ 120 h 125"/>
                <a:gd name="T54" fmla="*/ 122 w 126"/>
                <a:gd name="T55" fmla="*/ 118 h 125"/>
                <a:gd name="T56" fmla="*/ 125 w 126"/>
                <a:gd name="T57" fmla="*/ 115 h 125"/>
                <a:gd name="T58" fmla="*/ 125 w 126"/>
                <a:gd name="T59" fmla="*/ 113 h 125"/>
                <a:gd name="T60" fmla="*/ 126 w 126"/>
                <a:gd name="T61" fmla="*/ 110 h 125"/>
                <a:gd name="T62" fmla="*/ 125 w 126"/>
                <a:gd name="T63" fmla="*/ 106 h 125"/>
                <a:gd name="T64" fmla="*/ 125 w 126"/>
                <a:gd name="T65" fmla="*/ 104 h 125"/>
                <a:gd name="T66" fmla="*/ 122 w 126"/>
                <a:gd name="T67" fmla="*/ 101 h 125"/>
                <a:gd name="T68" fmla="*/ 121 w 126"/>
                <a:gd name="T69" fmla="*/ 9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6" h="125">
                  <a:moveTo>
                    <a:pt x="121" y="99"/>
                  </a:move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1" y="21"/>
                  </a:lnTo>
                  <a:lnTo>
                    <a:pt x="2" y="23"/>
                  </a:lnTo>
                  <a:lnTo>
                    <a:pt x="4" y="26"/>
                  </a:lnTo>
                  <a:lnTo>
                    <a:pt x="100" y="120"/>
                  </a:lnTo>
                  <a:lnTo>
                    <a:pt x="102" y="122"/>
                  </a:lnTo>
                  <a:lnTo>
                    <a:pt x="104" y="123"/>
                  </a:lnTo>
                  <a:lnTo>
                    <a:pt x="107" y="125"/>
                  </a:lnTo>
                  <a:lnTo>
                    <a:pt x="111" y="125"/>
                  </a:lnTo>
                  <a:lnTo>
                    <a:pt x="113" y="125"/>
                  </a:lnTo>
                  <a:lnTo>
                    <a:pt x="116" y="123"/>
                  </a:lnTo>
                  <a:lnTo>
                    <a:pt x="118" y="122"/>
                  </a:lnTo>
                  <a:lnTo>
                    <a:pt x="121" y="120"/>
                  </a:lnTo>
                  <a:lnTo>
                    <a:pt x="122" y="118"/>
                  </a:lnTo>
                  <a:lnTo>
                    <a:pt x="125" y="115"/>
                  </a:lnTo>
                  <a:lnTo>
                    <a:pt x="125" y="113"/>
                  </a:lnTo>
                  <a:lnTo>
                    <a:pt x="126" y="110"/>
                  </a:lnTo>
                  <a:lnTo>
                    <a:pt x="125" y="106"/>
                  </a:lnTo>
                  <a:lnTo>
                    <a:pt x="125" y="104"/>
                  </a:lnTo>
                  <a:lnTo>
                    <a:pt x="122" y="101"/>
                  </a:lnTo>
                  <a:lnTo>
                    <a:pt x="121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43" name="Freeform 91">
              <a:extLst>
                <a:ext uri="{FF2B5EF4-FFF2-40B4-BE49-F238E27FC236}">
                  <a16:creationId xmlns:a16="http://schemas.microsoft.com/office/drawing/2014/main" id="{E5672E52-7B35-8FD2-165E-D24BA9C57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0550" y="2060575"/>
              <a:ext cx="38100" cy="39688"/>
            </a:xfrm>
            <a:custGeom>
              <a:avLst/>
              <a:gdLst>
                <a:gd name="T0" fmla="*/ 98 w 124"/>
                <a:gd name="T1" fmla="*/ 4 h 125"/>
                <a:gd name="T2" fmla="*/ 4 w 124"/>
                <a:gd name="T3" fmla="*/ 99 h 125"/>
                <a:gd name="T4" fmla="*/ 2 w 124"/>
                <a:gd name="T5" fmla="*/ 101 h 125"/>
                <a:gd name="T6" fmla="*/ 1 w 124"/>
                <a:gd name="T7" fmla="*/ 104 h 125"/>
                <a:gd name="T8" fmla="*/ 0 w 124"/>
                <a:gd name="T9" fmla="*/ 106 h 125"/>
                <a:gd name="T10" fmla="*/ 0 w 124"/>
                <a:gd name="T11" fmla="*/ 110 h 125"/>
                <a:gd name="T12" fmla="*/ 0 w 124"/>
                <a:gd name="T13" fmla="*/ 113 h 125"/>
                <a:gd name="T14" fmla="*/ 1 w 124"/>
                <a:gd name="T15" fmla="*/ 115 h 125"/>
                <a:gd name="T16" fmla="*/ 2 w 124"/>
                <a:gd name="T17" fmla="*/ 118 h 125"/>
                <a:gd name="T18" fmla="*/ 4 w 124"/>
                <a:gd name="T19" fmla="*/ 120 h 125"/>
                <a:gd name="T20" fmla="*/ 6 w 124"/>
                <a:gd name="T21" fmla="*/ 122 h 125"/>
                <a:gd name="T22" fmla="*/ 8 w 124"/>
                <a:gd name="T23" fmla="*/ 123 h 125"/>
                <a:gd name="T24" fmla="*/ 11 w 124"/>
                <a:gd name="T25" fmla="*/ 125 h 125"/>
                <a:gd name="T26" fmla="*/ 15 w 124"/>
                <a:gd name="T27" fmla="*/ 125 h 125"/>
                <a:gd name="T28" fmla="*/ 17 w 124"/>
                <a:gd name="T29" fmla="*/ 125 h 125"/>
                <a:gd name="T30" fmla="*/ 20 w 124"/>
                <a:gd name="T31" fmla="*/ 123 h 125"/>
                <a:gd name="T32" fmla="*/ 22 w 124"/>
                <a:gd name="T33" fmla="*/ 122 h 125"/>
                <a:gd name="T34" fmla="*/ 25 w 124"/>
                <a:gd name="T35" fmla="*/ 120 h 125"/>
                <a:gd name="T36" fmla="*/ 120 w 124"/>
                <a:gd name="T37" fmla="*/ 25 h 125"/>
                <a:gd name="T38" fmla="*/ 122 w 124"/>
                <a:gd name="T39" fmla="*/ 23 h 125"/>
                <a:gd name="T40" fmla="*/ 123 w 124"/>
                <a:gd name="T41" fmla="*/ 21 h 125"/>
                <a:gd name="T42" fmla="*/ 124 w 124"/>
                <a:gd name="T43" fmla="*/ 17 h 125"/>
                <a:gd name="T44" fmla="*/ 124 w 124"/>
                <a:gd name="T45" fmla="*/ 15 h 125"/>
                <a:gd name="T46" fmla="*/ 124 w 124"/>
                <a:gd name="T47" fmla="*/ 12 h 125"/>
                <a:gd name="T48" fmla="*/ 123 w 124"/>
                <a:gd name="T49" fmla="*/ 9 h 125"/>
                <a:gd name="T50" fmla="*/ 122 w 124"/>
                <a:gd name="T51" fmla="*/ 7 h 125"/>
                <a:gd name="T52" fmla="*/ 120 w 124"/>
                <a:gd name="T53" fmla="*/ 4 h 125"/>
                <a:gd name="T54" fmla="*/ 118 w 124"/>
                <a:gd name="T55" fmla="*/ 2 h 125"/>
                <a:gd name="T56" fmla="*/ 114 w 124"/>
                <a:gd name="T57" fmla="*/ 1 h 125"/>
                <a:gd name="T58" fmla="*/ 112 w 124"/>
                <a:gd name="T59" fmla="*/ 0 h 125"/>
                <a:gd name="T60" fmla="*/ 109 w 124"/>
                <a:gd name="T61" fmla="*/ 0 h 125"/>
                <a:gd name="T62" fmla="*/ 107 w 124"/>
                <a:gd name="T63" fmla="*/ 0 h 125"/>
                <a:gd name="T64" fmla="*/ 104 w 124"/>
                <a:gd name="T65" fmla="*/ 1 h 125"/>
                <a:gd name="T66" fmla="*/ 100 w 124"/>
                <a:gd name="T67" fmla="*/ 2 h 125"/>
                <a:gd name="T68" fmla="*/ 98 w 124"/>
                <a:gd name="T69" fmla="*/ 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4" h="125">
                  <a:moveTo>
                    <a:pt x="98" y="4"/>
                  </a:moveTo>
                  <a:lnTo>
                    <a:pt x="4" y="99"/>
                  </a:lnTo>
                  <a:lnTo>
                    <a:pt x="2" y="101"/>
                  </a:lnTo>
                  <a:lnTo>
                    <a:pt x="1" y="104"/>
                  </a:lnTo>
                  <a:lnTo>
                    <a:pt x="0" y="106"/>
                  </a:lnTo>
                  <a:lnTo>
                    <a:pt x="0" y="110"/>
                  </a:lnTo>
                  <a:lnTo>
                    <a:pt x="0" y="113"/>
                  </a:lnTo>
                  <a:lnTo>
                    <a:pt x="1" y="115"/>
                  </a:lnTo>
                  <a:lnTo>
                    <a:pt x="2" y="118"/>
                  </a:lnTo>
                  <a:lnTo>
                    <a:pt x="4" y="120"/>
                  </a:lnTo>
                  <a:lnTo>
                    <a:pt x="6" y="122"/>
                  </a:lnTo>
                  <a:lnTo>
                    <a:pt x="8" y="123"/>
                  </a:lnTo>
                  <a:lnTo>
                    <a:pt x="11" y="125"/>
                  </a:lnTo>
                  <a:lnTo>
                    <a:pt x="15" y="125"/>
                  </a:lnTo>
                  <a:lnTo>
                    <a:pt x="17" y="125"/>
                  </a:lnTo>
                  <a:lnTo>
                    <a:pt x="20" y="123"/>
                  </a:lnTo>
                  <a:lnTo>
                    <a:pt x="22" y="122"/>
                  </a:lnTo>
                  <a:lnTo>
                    <a:pt x="25" y="120"/>
                  </a:lnTo>
                  <a:lnTo>
                    <a:pt x="120" y="25"/>
                  </a:lnTo>
                  <a:lnTo>
                    <a:pt x="122" y="23"/>
                  </a:lnTo>
                  <a:lnTo>
                    <a:pt x="123" y="21"/>
                  </a:lnTo>
                  <a:lnTo>
                    <a:pt x="124" y="17"/>
                  </a:lnTo>
                  <a:lnTo>
                    <a:pt x="124" y="15"/>
                  </a:lnTo>
                  <a:lnTo>
                    <a:pt x="124" y="12"/>
                  </a:lnTo>
                  <a:lnTo>
                    <a:pt x="123" y="9"/>
                  </a:lnTo>
                  <a:lnTo>
                    <a:pt x="122" y="7"/>
                  </a:lnTo>
                  <a:lnTo>
                    <a:pt x="120" y="4"/>
                  </a:lnTo>
                  <a:lnTo>
                    <a:pt x="118" y="2"/>
                  </a:lnTo>
                  <a:lnTo>
                    <a:pt x="114" y="1"/>
                  </a:lnTo>
                  <a:lnTo>
                    <a:pt x="112" y="0"/>
                  </a:lnTo>
                  <a:lnTo>
                    <a:pt x="109" y="0"/>
                  </a:lnTo>
                  <a:lnTo>
                    <a:pt x="107" y="0"/>
                  </a:lnTo>
                  <a:lnTo>
                    <a:pt x="104" y="1"/>
                  </a:lnTo>
                  <a:lnTo>
                    <a:pt x="100" y="2"/>
                  </a:lnTo>
                  <a:lnTo>
                    <a:pt x="98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58F13E3-1D24-628A-5B30-9EFBB4EC9585}"/>
              </a:ext>
            </a:extLst>
          </p:cNvPr>
          <p:cNvGrpSpPr/>
          <p:nvPr/>
        </p:nvGrpSpPr>
        <p:grpSpPr>
          <a:xfrm>
            <a:off x="6205382" y="4227580"/>
            <a:ext cx="343837" cy="305418"/>
            <a:chOff x="7615238" y="793750"/>
            <a:chExt cx="284163" cy="252412"/>
          </a:xfrm>
          <a:solidFill>
            <a:schemeClr val="bg1"/>
          </a:solidFill>
        </p:grpSpPr>
        <p:sp>
          <p:nvSpPr>
            <p:cNvPr id="45" name="Freeform 299">
              <a:extLst>
                <a:ext uri="{FF2B5EF4-FFF2-40B4-BE49-F238E27FC236}">
                  <a16:creationId xmlns:a16="http://schemas.microsoft.com/office/drawing/2014/main" id="{BDE70F7C-F284-9F4C-2F46-9674CB4AF7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5238" y="793750"/>
              <a:ext cx="284163" cy="252412"/>
            </a:xfrm>
            <a:custGeom>
              <a:avLst/>
              <a:gdLst>
                <a:gd name="T0" fmla="*/ 763 w 896"/>
                <a:gd name="T1" fmla="*/ 426 h 793"/>
                <a:gd name="T2" fmla="*/ 765 w 896"/>
                <a:gd name="T3" fmla="*/ 445 h 793"/>
                <a:gd name="T4" fmla="*/ 809 w 896"/>
                <a:gd name="T5" fmla="*/ 457 h 793"/>
                <a:gd name="T6" fmla="*/ 836 w 896"/>
                <a:gd name="T7" fmla="*/ 494 h 793"/>
                <a:gd name="T8" fmla="*/ 801 w 896"/>
                <a:gd name="T9" fmla="*/ 538 h 793"/>
                <a:gd name="T10" fmla="*/ 735 w 896"/>
                <a:gd name="T11" fmla="*/ 546 h 793"/>
                <a:gd name="T12" fmla="*/ 737 w 896"/>
                <a:gd name="T13" fmla="*/ 564 h 793"/>
                <a:gd name="T14" fmla="*/ 768 w 896"/>
                <a:gd name="T15" fmla="*/ 571 h 793"/>
                <a:gd name="T16" fmla="*/ 791 w 896"/>
                <a:gd name="T17" fmla="*/ 602 h 793"/>
                <a:gd name="T18" fmla="*/ 781 w 896"/>
                <a:gd name="T19" fmla="*/ 636 h 793"/>
                <a:gd name="T20" fmla="*/ 699 w 896"/>
                <a:gd name="T21" fmla="*/ 644 h 793"/>
                <a:gd name="T22" fmla="*/ 688 w 896"/>
                <a:gd name="T23" fmla="*/ 658 h 793"/>
                <a:gd name="T24" fmla="*/ 699 w 896"/>
                <a:gd name="T25" fmla="*/ 673 h 793"/>
                <a:gd name="T26" fmla="*/ 741 w 896"/>
                <a:gd name="T27" fmla="*/ 687 h 793"/>
                <a:gd name="T28" fmla="*/ 743 w 896"/>
                <a:gd name="T29" fmla="*/ 723 h 793"/>
                <a:gd name="T30" fmla="*/ 442 w 896"/>
                <a:gd name="T31" fmla="*/ 733 h 793"/>
                <a:gd name="T32" fmla="*/ 273 w 896"/>
                <a:gd name="T33" fmla="*/ 702 h 793"/>
                <a:gd name="T34" fmla="*/ 246 w 896"/>
                <a:gd name="T35" fmla="*/ 392 h 793"/>
                <a:gd name="T36" fmla="*/ 348 w 896"/>
                <a:gd name="T37" fmla="*/ 316 h 793"/>
                <a:gd name="T38" fmla="*/ 425 w 896"/>
                <a:gd name="T39" fmla="*/ 208 h 793"/>
                <a:gd name="T40" fmla="*/ 460 w 896"/>
                <a:gd name="T41" fmla="*/ 107 h 793"/>
                <a:gd name="T42" fmla="*/ 472 w 896"/>
                <a:gd name="T43" fmla="*/ 40 h 793"/>
                <a:gd name="T44" fmla="*/ 513 w 896"/>
                <a:gd name="T45" fmla="*/ 39 h 793"/>
                <a:gd name="T46" fmla="*/ 550 w 896"/>
                <a:gd name="T47" fmla="*/ 118 h 793"/>
                <a:gd name="T48" fmla="*/ 516 w 896"/>
                <a:gd name="T49" fmla="*/ 276 h 793"/>
                <a:gd name="T50" fmla="*/ 516 w 896"/>
                <a:gd name="T51" fmla="*/ 313 h 793"/>
                <a:gd name="T52" fmla="*/ 853 w 896"/>
                <a:gd name="T53" fmla="*/ 329 h 793"/>
                <a:gd name="T54" fmla="*/ 861 w 896"/>
                <a:gd name="T55" fmla="*/ 389 h 793"/>
                <a:gd name="T56" fmla="*/ 833 w 896"/>
                <a:gd name="T57" fmla="*/ 417 h 793"/>
                <a:gd name="T58" fmla="*/ 179 w 896"/>
                <a:gd name="T59" fmla="*/ 345 h 793"/>
                <a:gd name="T60" fmla="*/ 893 w 896"/>
                <a:gd name="T61" fmla="*/ 337 h 793"/>
                <a:gd name="T62" fmla="*/ 863 w 896"/>
                <a:gd name="T63" fmla="*/ 298 h 793"/>
                <a:gd name="T64" fmla="*/ 544 w 896"/>
                <a:gd name="T65" fmla="*/ 285 h 793"/>
                <a:gd name="T66" fmla="*/ 580 w 896"/>
                <a:gd name="T67" fmla="*/ 123 h 793"/>
                <a:gd name="T68" fmla="*/ 555 w 896"/>
                <a:gd name="T69" fmla="*/ 40 h 793"/>
                <a:gd name="T70" fmla="*/ 513 w 896"/>
                <a:gd name="T71" fmla="*/ 5 h 793"/>
                <a:gd name="T72" fmla="*/ 470 w 896"/>
                <a:gd name="T73" fmla="*/ 6 h 793"/>
                <a:gd name="T74" fmla="*/ 441 w 896"/>
                <a:gd name="T75" fmla="*/ 35 h 793"/>
                <a:gd name="T76" fmla="*/ 432 w 896"/>
                <a:gd name="T77" fmla="*/ 91 h 793"/>
                <a:gd name="T78" fmla="*/ 398 w 896"/>
                <a:gd name="T79" fmla="*/ 194 h 793"/>
                <a:gd name="T80" fmla="*/ 280 w 896"/>
                <a:gd name="T81" fmla="*/ 337 h 793"/>
                <a:gd name="T82" fmla="*/ 209 w 896"/>
                <a:gd name="T83" fmla="*/ 330 h 793"/>
                <a:gd name="T84" fmla="*/ 197 w 896"/>
                <a:gd name="T85" fmla="*/ 315 h 793"/>
                <a:gd name="T86" fmla="*/ 2 w 896"/>
                <a:gd name="T87" fmla="*/ 321 h 793"/>
                <a:gd name="T88" fmla="*/ 2 w 896"/>
                <a:gd name="T89" fmla="*/ 786 h 793"/>
                <a:gd name="T90" fmla="*/ 197 w 896"/>
                <a:gd name="T91" fmla="*/ 793 h 793"/>
                <a:gd name="T92" fmla="*/ 209 w 896"/>
                <a:gd name="T93" fmla="*/ 778 h 793"/>
                <a:gd name="T94" fmla="*/ 383 w 896"/>
                <a:gd name="T95" fmla="*/ 758 h 793"/>
                <a:gd name="T96" fmla="*/ 743 w 896"/>
                <a:gd name="T97" fmla="*/ 760 h 793"/>
                <a:gd name="T98" fmla="*/ 771 w 896"/>
                <a:gd name="T99" fmla="*/ 735 h 793"/>
                <a:gd name="T100" fmla="*/ 768 w 896"/>
                <a:gd name="T101" fmla="*/ 672 h 793"/>
                <a:gd name="T102" fmla="*/ 821 w 896"/>
                <a:gd name="T103" fmla="*/ 625 h 793"/>
                <a:gd name="T104" fmla="*/ 831 w 896"/>
                <a:gd name="T105" fmla="*/ 556 h 793"/>
                <a:gd name="T106" fmla="*/ 866 w 896"/>
                <a:gd name="T107" fmla="*/ 501 h 793"/>
                <a:gd name="T108" fmla="*/ 853 w 896"/>
                <a:gd name="T109" fmla="*/ 456 h 793"/>
                <a:gd name="T110" fmla="*/ 872 w 896"/>
                <a:gd name="T111" fmla="*/ 427 h 793"/>
                <a:gd name="T112" fmla="*/ 896 w 896"/>
                <a:gd name="T113" fmla="*/ 36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96" h="793">
                  <a:moveTo>
                    <a:pt x="821" y="420"/>
                  </a:moveTo>
                  <a:lnTo>
                    <a:pt x="774" y="420"/>
                  </a:lnTo>
                  <a:lnTo>
                    <a:pt x="772" y="420"/>
                  </a:lnTo>
                  <a:lnTo>
                    <a:pt x="769" y="421"/>
                  </a:lnTo>
                  <a:lnTo>
                    <a:pt x="767" y="422"/>
                  </a:lnTo>
                  <a:lnTo>
                    <a:pt x="765" y="424"/>
                  </a:lnTo>
                  <a:lnTo>
                    <a:pt x="763" y="426"/>
                  </a:lnTo>
                  <a:lnTo>
                    <a:pt x="762" y="428"/>
                  </a:lnTo>
                  <a:lnTo>
                    <a:pt x="760" y="431"/>
                  </a:lnTo>
                  <a:lnTo>
                    <a:pt x="760" y="435"/>
                  </a:lnTo>
                  <a:lnTo>
                    <a:pt x="760" y="437"/>
                  </a:lnTo>
                  <a:lnTo>
                    <a:pt x="762" y="440"/>
                  </a:lnTo>
                  <a:lnTo>
                    <a:pt x="763" y="442"/>
                  </a:lnTo>
                  <a:lnTo>
                    <a:pt x="765" y="445"/>
                  </a:lnTo>
                  <a:lnTo>
                    <a:pt x="767" y="446"/>
                  </a:lnTo>
                  <a:lnTo>
                    <a:pt x="769" y="448"/>
                  </a:lnTo>
                  <a:lnTo>
                    <a:pt x="772" y="448"/>
                  </a:lnTo>
                  <a:lnTo>
                    <a:pt x="774" y="450"/>
                  </a:lnTo>
                  <a:lnTo>
                    <a:pt x="787" y="451"/>
                  </a:lnTo>
                  <a:lnTo>
                    <a:pt x="798" y="453"/>
                  </a:lnTo>
                  <a:lnTo>
                    <a:pt x="809" y="457"/>
                  </a:lnTo>
                  <a:lnTo>
                    <a:pt x="818" y="463"/>
                  </a:lnTo>
                  <a:lnTo>
                    <a:pt x="826" y="470"/>
                  </a:lnTo>
                  <a:lnTo>
                    <a:pt x="832" y="477"/>
                  </a:lnTo>
                  <a:lnTo>
                    <a:pt x="834" y="482"/>
                  </a:lnTo>
                  <a:lnTo>
                    <a:pt x="835" y="486"/>
                  </a:lnTo>
                  <a:lnTo>
                    <a:pt x="836" y="490"/>
                  </a:lnTo>
                  <a:lnTo>
                    <a:pt x="836" y="494"/>
                  </a:lnTo>
                  <a:lnTo>
                    <a:pt x="836" y="503"/>
                  </a:lnTo>
                  <a:lnTo>
                    <a:pt x="833" y="510"/>
                  </a:lnTo>
                  <a:lnTo>
                    <a:pt x="829" y="518"/>
                  </a:lnTo>
                  <a:lnTo>
                    <a:pt x="824" y="525"/>
                  </a:lnTo>
                  <a:lnTo>
                    <a:pt x="816" y="531"/>
                  </a:lnTo>
                  <a:lnTo>
                    <a:pt x="809" y="535"/>
                  </a:lnTo>
                  <a:lnTo>
                    <a:pt x="801" y="538"/>
                  </a:lnTo>
                  <a:lnTo>
                    <a:pt x="793" y="539"/>
                  </a:lnTo>
                  <a:lnTo>
                    <a:pt x="748" y="539"/>
                  </a:lnTo>
                  <a:lnTo>
                    <a:pt x="744" y="539"/>
                  </a:lnTo>
                  <a:lnTo>
                    <a:pt x="741" y="540"/>
                  </a:lnTo>
                  <a:lnTo>
                    <a:pt x="739" y="542"/>
                  </a:lnTo>
                  <a:lnTo>
                    <a:pt x="737" y="544"/>
                  </a:lnTo>
                  <a:lnTo>
                    <a:pt x="735" y="546"/>
                  </a:lnTo>
                  <a:lnTo>
                    <a:pt x="734" y="548"/>
                  </a:lnTo>
                  <a:lnTo>
                    <a:pt x="733" y="551"/>
                  </a:lnTo>
                  <a:lnTo>
                    <a:pt x="733" y="554"/>
                  </a:lnTo>
                  <a:lnTo>
                    <a:pt x="733" y="556"/>
                  </a:lnTo>
                  <a:lnTo>
                    <a:pt x="734" y="560"/>
                  </a:lnTo>
                  <a:lnTo>
                    <a:pt x="735" y="562"/>
                  </a:lnTo>
                  <a:lnTo>
                    <a:pt x="737" y="564"/>
                  </a:lnTo>
                  <a:lnTo>
                    <a:pt x="739" y="566"/>
                  </a:lnTo>
                  <a:lnTo>
                    <a:pt x="741" y="567"/>
                  </a:lnTo>
                  <a:lnTo>
                    <a:pt x="744" y="568"/>
                  </a:lnTo>
                  <a:lnTo>
                    <a:pt x="748" y="569"/>
                  </a:lnTo>
                  <a:lnTo>
                    <a:pt x="755" y="569"/>
                  </a:lnTo>
                  <a:lnTo>
                    <a:pt x="762" y="570"/>
                  </a:lnTo>
                  <a:lnTo>
                    <a:pt x="768" y="571"/>
                  </a:lnTo>
                  <a:lnTo>
                    <a:pt x="773" y="575"/>
                  </a:lnTo>
                  <a:lnTo>
                    <a:pt x="778" y="577"/>
                  </a:lnTo>
                  <a:lnTo>
                    <a:pt x="781" y="580"/>
                  </a:lnTo>
                  <a:lnTo>
                    <a:pt x="784" y="583"/>
                  </a:lnTo>
                  <a:lnTo>
                    <a:pt x="786" y="587"/>
                  </a:lnTo>
                  <a:lnTo>
                    <a:pt x="789" y="595"/>
                  </a:lnTo>
                  <a:lnTo>
                    <a:pt x="791" y="602"/>
                  </a:lnTo>
                  <a:lnTo>
                    <a:pt x="791" y="609"/>
                  </a:lnTo>
                  <a:lnTo>
                    <a:pt x="793" y="613"/>
                  </a:lnTo>
                  <a:lnTo>
                    <a:pt x="791" y="619"/>
                  </a:lnTo>
                  <a:lnTo>
                    <a:pt x="790" y="623"/>
                  </a:lnTo>
                  <a:lnTo>
                    <a:pt x="789" y="627"/>
                  </a:lnTo>
                  <a:lnTo>
                    <a:pt x="786" y="630"/>
                  </a:lnTo>
                  <a:lnTo>
                    <a:pt x="781" y="636"/>
                  </a:lnTo>
                  <a:lnTo>
                    <a:pt x="773" y="639"/>
                  </a:lnTo>
                  <a:lnTo>
                    <a:pt x="766" y="641"/>
                  </a:lnTo>
                  <a:lnTo>
                    <a:pt x="758" y="643"/>
                  </a:lnTo>
                  <a:lnTo>
                    <a:pt x="752" y="643"/>
                  </a:lnTo>
                  <a:lnTo>
                    <a:pt x="748" y="643"/>
                  </a:lnTo>
                  <a:lnTo>
                    <a:pt x="703" y="643"/>
                  </a:lnTo>
                  <a:lnTo>
                    <a:pt x="699" y="644"/>
                  </a:lnTo>
                  <a:lnTo>
                    <a:pt x="696" y="645"/>
                  </a:lnTo>
                  <a:lnTo>
                    <a:pt x="694" y="646"/>
                  </a:lnTo>
                  <a:lnTo>
                    <a:pt x="692" y="648"/>
                  </a:lnTo>
                  <a:lnTo>
                    <a:pt x="690" y="651"/>
                  </a:lnTo>
                  <a:lnTo>
                    <a:pt x="689" y="653"/>
                  </a:lnTo>
                  <a:lnTo>
                    <a:pt x="688" y="656"/>
                  </a:lnTo>
                  <a:lnTo>
                    <a:pt x="688" y="658"/>
                  </a:lnTo>
                  <a:lnTo>
                    <a:pt x="688" y="661"/>
                  </a:lnTo>
                  <a:lnTo>
                    <a:pt x="689" y="664"/>
                  </a:lnTo>
                  <a:lnTo>
                    <a:pt x="690" y="667"/>
                  </a:lnTo>
                  <a:lnTo>
                    <a:pt x="692" y="669"/>
                  </a:lnTo>
                  <a:lnTo>
                    <a:pt x="694" y="671"/>
                  </a:lnTo>
                  <a:lnTo>
                    <a:pt x="696" y="672"/>
                  </a:lnTo>
                  <a:lnTo>
                    <a:pt x="699" y="673"/>
                  </a:lnTo>
                  <a:lnTo>
                    <a:pt x="703" y="673"/>
                  </a:lnTo>
                  <a:lnTo>
                    <a:pt x="707" y="674"/>
                  </a:lnTo>
                  <a:lnTo>
                    <a:pt x="713" y="674"/>
                  </a:lnTo>
                  <a:lnTo>
                    <a:pt x="721" y="675"/>
                  </a:lnTo>
                  <a:lnTo>
                    <a:pt x="728" y="678"/>
                  </a:lnTo>
                  <a:lnTo>
                    <a:pt x="736" y="682"/>
                  </a:lnTo>
                  <a:lnTo>
                    <a:pt x="741" y="687"/>
                  </a:lnTo>
                  <a:lnTo>
                    <a:pt x="744" y="690"/>
                  </a:lnTo>
                  <a:lnTo>
                    <a:pt x="745" y="694"/>
                  </a:lnTo>
                  <a:lnTo>
                    <a:pt x="747" y="699"/>
                  </a:lnTo>
                  <a:lnTo>
                    <a:pt x="748" y="703"/>
                  </a:lnTo>
                  <a:lnTo>
                    <a:pt x="747" y="712"/>
                  </a:lnTo>
                  <a:lnTo>
                    <a:pt x="745" y="718"/>
                  </a:lnTo>
                  <a:lnTo>
                    <a:pt x="743" y="723"/>
                  </a:lnTo>
                  <a:lnTo>
                    <a:pt x="741" y="727"/>
                  </a:lnTo>
                  <a:lnTo>
                    <a:pt x="737" y="730"/>
                  </a:lnTo>
                  <a:lnTo>
                    <a:pt x="732" y="732"/>
                  </a:lnTo>
                  <a:lnTo>
                    <a:pt x="725" y="733"/>
                  </a:lnTo>
                  <a:lnTo>
                    <a:pt x="718" y="733"/>
                  </a:lnTo>
                  <a:lnTo>
                    <a:pt x="463" y="733"/>
                  </a:lnTo>
                  <a:lnTo>
                    <a:pt x="442" y="733"/>
                  </a:lnTo>
                  <a:lnTo>
                    <a:pt x="421" y="732"/>
                  </a:lnTo>
                  <a:lnTo>
                    <a:pt x="403" y="730"/>
                  </a:lnTo>
                  <a:lnTo>
                    <a:pt x="386" y="728"/>
                  </a:lnTo>
                  <a:lnTo>
                    <a:pt x="354" y="721"/>
                  </a:lnTo>
                  <a:lnTo>
                    <a:pt x="322" y="714"/>
                  </a:lnTo>
                  <a:lnTo>
                    <a:pt x="298" y="708"/>
                  </a:lnTo>
                  <a:lnTo>
                    <a:pt x="273" y="702"/>
                  </a:lnTo>
                  <a:lnTo>
                    <a:pt x="243" y="697"/>
                  </a:lnTo>
                  <a:lnTo>
                    <a:pt x="209" y="690"/>
                  </a:lnTo>
                  <a:lnTo>
                    <a:pt x="209" y="404"/>
                  </a:lnTo>
                  <a:lnTo>
                    <a:pt x="218" y="401"/>
                  </a:lnTo>
                  <a:lnTo>
                    <a:pt x="227" y="399"/>
                  </a:lnTo>
                  <a:lnTo>
                    <a:pt x="236" y="396"/>
                  </a:lnTo>
                  <a:lnTo>
                    <a:pt x="246" y="392"/>
                  </a:lnTo>
                  <a:lnTo>
                    <a:pt x="257" y="386"/>
                  </a:lnTo>
                  <a:lnTo>
                    <a:pt x="266" y="381"/>
                  </a:lnTo>
                  <a:lnTo>
                    <a:pt x="276" y="376"/>
                  </a:lnTo>
                  <a:lnTo>
                    <a:pt x="287" y="368"/>
                  </a:lnTo>
                  <a:lnTo>
                    <a:pt x="307" y="353"/>
                  </a:lnTo>
                  <a:lnTo>
                    <a:pt x="327" y="335"/>
                  </a:lnTo>
                  <a:lnTo>
                    <a:pt x="348" y="316"/>
                  </a:lnTo>
                  <a:lnTo>
                    <a:pt x="367" y="293"/>
                  </a:lnTo>
                  <a:lnTo>
                    <a:pt x="379" y="279"/>
                  </a:lnTo>
                  <a:lnTo>
                    <a:pt x="389" y="266"/>
                  </a:lnTo>
                  <a:lnTo>
                    <a:pt x="399" y="252"/>
                  </a:lnTo>
                  <a:lnTo>
                    <a:pt x="408" y="237"/>
                  </a:lnTo>
                  <a:lnTo>
                    <a:pt x="416" y="223"/>
                  </a:lnTo>
                  <a:lnTo>
                    <a:pt x="425" y="208"/>
                  </a:lnTo>
                  <a:lnTo>
                    <a:pt x="431" y="194"/>
                  </a:lnTo>
                  <a:lnTo>
                    <a:pt x="439" y="179"/>
                  </a:lnTo>
                  <a:lnTo>
                    <a:pt x="444" y="164"/>
                  </a:lnTo>
                  <a:lnTo>
                    <a:pt x="449" y="150"/>
                  </a:lnTo>
                  <a:lnTo>
                    <a:pt x="454" y="135"/>
                  </a:lnTo>
                  <a:lnTo>
                    <a:pt x="457" y="121"/>
                  </a:lnTo>
                  <a:lnTo>
                    <a:pt x="460" y="107"/>
                  </a:lnTo>
                  <a:lnTo>
                    <a:pt x="461" y="92"/>
                  </a:lnTo>
                  <a:lnTo>
                    <a:pt x="463" y="78"/>
                  </a:lnTo>
                  <a:lnTo>
                    <a:pt x="463" y="66"/>
                  </a:lnTo>
                  <a:lnTo>
                    <a:pt x="464" y="58"/>
                  </a:lnTo>
                  <a:lnTo>
                    <a:pt x="465" y="52"/>
                  </a:lnTo>
                  <a:lnTo>
                    <a:pt x="467" y="45"/>
                  </a:lnTo>
                  <a:lnTo>
                    <a:pt x="472" y="40"/>
                  </a:lnTo>
                  <a:lnTo>
                    <a:pt x="476" y="37"/>
                  </a:lnTo>
                  <a:lnTo>
                    <a:pt x="480" y="34"/>
                  </a:lnTo>
                  <a:lnTo>
                    <a:pt x="487" y="31"/>
                  </a:lnTo>
                  <a:lnTo>
                    <a:pt x="492" y="30"/>
                  </a:lnTo>
                  <a:lnTo>
                    <a:pt x="500" y="31"/>
                  </a:lnTo>
                  <a:lnTo>
                    <a:pt x="506" y="34"/>
                  </a:lnTo>
                  <a:lnTo>
                    <a:pt x="513" y="39"/>
                  </a:lnTo>
                  <a:lnTo>
                    <a:pt x="521" y="45"/>
                  </a:lnTo>
                  <a:lnTo>
                    <a:pt x="528" y="54"/>
                  </a:lnTo>
                  <a:lnTo>
                    <a:pt x="535" y="66"/>
                  </a:lnTo>
                  <a:lnTo>
                    <a:pt x="541" y="79"/>
                  </a:lnTo>
                  <a:lnTo>
                    <a:pt x="547" y="97"/>
                  </a:lnTo>
                  <a:lnTo>
                    <a:pt x="549" y="106"/>
                  </a:lnTo>
                  <a:lnTo>
                    <a:pt x="550" y="118"/>
                  </a:lnTo>
                  <a:lnTo>
                    <a:pt x="550" y="130"/>
                  </a:lnTo>
                  <a:lnTo>
                    <a:pt x="549" y="144"/>
                  </a:lnTo>
                  <a:lnTo>
                    <a:pt x="546" y="171"/>
                  </a:lnTo>
                  <a:lnTo>
                    <a:pt x="539" y="200"/>
                  </a:lnTo>
                  <a:lnTo>
                    <a:pt x="532" y="228"/>
                  </a:lnTo>
                  <a:lnTo>
                    <a:pt x="523" y="255"/>
                  </a:lnTo>
                  <a:lnTo>
                    <a:pt x="516" y="276"/>
                  </a:lnTo>
                  <a:lnTo>
                    <a:pt x="509" y="294"/>
                  </a:lnTo>
                  <a:lnTo>
                    <a:pt x="508" y="298"/>
                  </a:lnTo>
                  <a:lnTo>
                    <a:pt x="508" y="301"/>
                  </a:lnTo>
                  <a:lnTo>
                    <a:pt x="509" y="305"/>
                  </a:lnTo>
                  <a:lnTo>
                    <a:pt x="510" y="308"/>
                  </a:lnTo>
                  <a:lnTo>
                    <a:pt x="513" y="310"/>
                  </a:lnTo>
                  <a:lnTo>
                    <a:pt x="516" y="313"/>
                  </a:lnTo>
                  <a:lnTo>
                    <a:pt x="519" y="314"/>
                  </a:lnTo>
                  <a:lnTo>
                    <a:pt x="523" y="315"/>
                  </a:lnTo>
                  <a:lnTo>
                    <a:pt x="821" y="315"/>
                  </a:lnTo>
                  <a:lnTo>
                    <a:pt x="830" y="316"/>
                  </a:lnTo>
                  <a:lnTo>
                    <a:pt x="839" y="318"/>
                  </a:lnTo>
                  <a:lnTo>
                    <a:pt x="846" y="322"/>
                  </a:lnTo>
                  <a:lnTo>
                    <a:pt x="853" y="329"/>
                  </a:lnTo>
                  <a:lnTo>
                    <a:pt x="859" y="335"/>
                  </a:lnTo>
                  <a:lnTo>
                    <a:pt x="863" y="343"/>
                  </a:lnTo>
                  <a:lnTo>
                    <a:pt x="866" y="351"/>
                  </a:lnTo>
                  <a:lnTo>
                    <a:pt x="866" y="360"/>
                  </a:lnTo>
                  <a:lnTo>
                    <a:pt x="866" y="369"/>
                  </a:lnTo>
                  <a:lnTo>
                    <a:pt x="864" y="379"/>
                  </a:lnTo>
                  <a:lnTo>
                    <a:pt x="861" y="389"/>
                  </a:lnTo>
                  <a:lnTo>
                    <a:pt x="856" y="398"/>
                  </a:lnTo>
                  <a:lnTo>
                    <a:pt x="852" y="402"/>
                  </a:lnTo>
                  <a:lnTo>
                    <a:pt x="849" y="407"/>
                  </a:lnTo>
                  <a:lnTo>
                    <a:pt x="846" y="410"/>
                  </a:lnTo>
                  <a:lnTo>
                    <a:pt x="842" y="413"/>
                  </a:lnTo>
                  <a:lnTo>
                    <a:pt x="837" y="415"/>
                  </a:lnTo>
                  <a:lnTo>
                    <a:pt x="833" y="417"/>
                  </a:lnTo>
                  <a:lnTo>
                    <a:pt x="828" y="419"/>
                  </a:lnTo>
                  <a:lnTo>
                    <a:pt x="821" y="420"/>
                  </a:lnTo>
                  <a:lnTo>
                    <a:pt x="821" y="420"/>
                  </a:lnTo>
                  <a:close/>
                  <a:moveTo>
                    <a:pt x="179" y="763"/>
                  </a:moveTo>
                  <a:lnTo>
                    <a:pt x="30" y="763"/>
                  </a:lnTo>
                  <a:lnTo>
                    <a:pt x="30" y="344"/>
                  </a:lnTo>
                  <a:lnTo>
                    <a:pt x="179" y="345"/>
                  </a:lnTo>
                  <a:lnTo>
                    <a:pt x="179" y="390"/>
                  </a:lnTo>
                  <a:lnTo>
                    <a:pt x="179" y="703"/>
                  </a:lnTo>
                  <a:lnTo>
                    <a:pt x="179" y="763"/>
                  </a:lnTo>
                  <a:close/>
                  <a:moveTo>
                    <a:pt x="896" y="360"/>
                  </a:moveTo>
                  <a:lnTo>
                    <a:pt x="896" y="352"/>
                  </a:lnTo>
                  <a:lnTo>
                    <a:pt x="895" y="345"/>
                  </a:lnTo>
                  <a:lnTo>
                    <a:pt x="893" y="337"/>
                  </a:lnTo>
                  <a:lnTo>
                    <a:pt x="891" y="331"/>
                  </a:lnTo>
                  <a:lnTo>
                    <a:pt x="888" y="324"/>
                  </a:lnTo>
                  <a:lnTo>
                    <a:pt x="883" y="318"/>
                  </a:lnTo>
                  <a:lnTo>
                    <a:pt x="879" y="313"/>
                  </a:lnTo>
                  <a:lnTo>
                    <a:pt x="874" y="307"/>
                  </a:lnTo>
                  <a:lnTo>
                    <a:pt x="868" y="302"/>
                  </a:lnTo>
                  <a:lnTo>
                    <a:pt x="863" y="298"/>
                  </a:lnTo>
                  <a:lnTo>
                    <a:pt x="857" y="294"/>
                  </a:lnTo>
                  <a:lnTo>
                    <a:pt x="850" y="291"/>
                  </a:lnTo>
                  <a:lnTo>
                    <a:pt x="844" y="288"/>
                  </a:lnTo>
                  <a:lnTo>
                    <a:pt x="836" y="286"/>
                  </a:lnTo>
                  <a:lnTo>
                    <a:pt x="829" y="285"/>
                  </a:lnTo>
                  <a:lnTo>
                    <a:pt x="821" y="285"/>
                  </a:lnTo>
                  <a:lnTo>
                    <a:pt x="544" y="285"/>
                  </a:lnTo>
                  <a:lnTo>
                    <a:pt x="551" y="267"/>
                  </a:lnTo>
                  <a:lnTo>
                    <a:pt x="558" y="244"/>
                  </a:lnTo>
                  <a:lnTo>
                    <a:pt x="566" y="219"/>
                  </a:lnTo>
                  <a:lnTo>
                    <a:pt x="572" y="192"/>
                  </a:lnTo>
                  <a:lnTo>
                    <a:pt x="577" y="164"/>
                  </a:lnTo>
                  <a:lnTo>
                    <a:pt x="580" y="136"/>
                  </a:lnTo>
                  <a:lnTo>
                    <a:pt x="580" y="123"/>
                  </a:lnTo>
                  <a:lnTo>
                    <a:pt x="580" y="111"/>
                  </a:lnTo>
                  <a:lnTo>
                    <a:pt x="578" y="99"/>
                  </a:lnTo>
                  <a:lnTo>
                    <a:pt x="575" y="88"/>
                  </a:lnTo>
                  <a:lnTo>
                    <a:pt x="571" y="74"/>
                  </a:lnTo>
                  <a:lnTo>
                    <a:pt x="566" y="61"/>
                  </a:lnTo>
                  <a:lnTo>
                    <a:pt x="560" y="50"/>
                  </a:lnTo>
                  <a:lnTo>
                    <a:pt x="555" y="40"/>
                  </a:lnTo>
                  <a:lnTo>
                    <a:pt x="549" y="31"/>
                  </a:lnTo>
                  <a:lnTo>
                    <a:pt x="543" y="25"/>
                  </a:lnTo>
                  <a:lnTo>
                    <a:pt x="537" y="19"/>
                  </a:lnTo>
                  <a:lnTo>
                    <a:pt x="531" y="14"/>
                  </a:lnTo>
                  <a:lnTo>
                    <a:pt x="524" y="10"/>
                  </a:lnTo>
                  <a:lnTo>
                    <a:pt x="519" y="7"/>
                  </a:lnTo>
                  <a:lnTo>
                    <a:pt x="513" y="5"/>
                  </a:lnTo>
                  <a:lnTo>
                    <a:pt x="508" y="2"/>
                  </a:lnTo>
                  <a:lnTo>
                    <a:pt x="498" y="1"/>
                  </a:lnTo>
                  <a:lnTo>
                    <a:pt x="492" y="0"/>
                  </a:lnTo>
                  <a:lnTo>
                    <a:pt x="486" y="1"/>
                  </a:lnTo>
                  <a:lnTo>
                    <a:pt x="480" y="1"/>
                  </a:lnTo>
                  <a:lnTo>
                    <a:pt x="475" y="4"/>
                  </a:lnTo>
                  <a:lnTo>
                    <a:pt x="470" y="6"/>
                  </a:lnTo>
                  <a:lnTo>
                    <a:pt x="464" y="8"/>
                  </a:lnTo>
                  <a:lnTo>
                    <a:pt x="459" y="11"/>
                  </a:lnTo>
                  <a:lnTo>
                    <a:pt x="455" y="15"/>
                  </a:lnTo>
                  <a:lnTo>
                    <a:pt x="450" y="20"/>
                  </a:lnTo>
                  <a:lnTo>
                    <a:pt x="446" y="24"/>
                  </a:lnTo>
                  <a:lnTo>
                    <a:pt x="443" y="29"/>
                  </a:lnTo>
                  <a:lnTo>
                    <a:pt x="441" y="35"/>
                  </a:lnTo>
                  <a:lnTo>
                    <a:pt x="437" y="40"/>
                  </a:lnTo>
                  <a:lnTo>
                    <a:pt x="435" y="46"/>
                  </a:lnTo>
                  <a:lnTo>
                    <a:pt x="434" y="52"/>
                  </a:lnTo>
                  <a:lnTo>
                    <a:pt x="433" y="58"/>
                  </a:lnTo>
                  <a:lnTo>
                    <a:pt x="433" y="66"/>
                  </a:lnTo>
                  <a:lnTo>
                    <a:pt x="433" y="78"/>
                  </a:lnTo>
                  <a:lnTo>
                    <a:pt x="432" y="91"/>
                  </a:lnTo>
                  <a:lnTo>
                    <a:pt x="430" y="104"/>
                  </a:lnTo>
                  <a:lnTo>
                    <a:pt x="427" y="117"/>
                  </a:lnTo>
                  <a:lnTo>
                    <a:pt x="424" y="130"/>
                  </a:lnTo>
                  <a:lnTo>
                    <a:pt x="420" y="143"/>
                  </a:lnTo>
                  <a:lnTo>
                    <a:pt x="415" y="155"/>
                  </a:lnTo>
                  <a:lnTo>
                    <a:pt x="410" y="168"/>
                  </a:lnTo>
                  <a:lnTo>
                    <a:pt x="398" y="194"/>
                  </a:lnTo>
                  <a:lnTo>
                    <a:pt x="385" y="219"/>
                  </a:lnTo>
                  <a:lnTo>
                    <a:pt x="370" y="242"/>
                  </a:lnTo>
                  <a:lnTo>
                    <a:pt x="353" y="265"/>
                  </a:lnTo>
                  <a:lnTo>
                    <a:pt x="336" y="285"/>
                  </a:lnTo>
                  <a:lnTo>
                    <a:pt x="318" y="304"/>
                  </a:lnTo>
                  <a:lnTo>
                    <a:pt x="298" y="321"/>
                  </a:lnTo>
                  <a:lnTo>
                    <a:pt x="280" y="337"/>
                  </a:lnTo>
                  <a:lnTo>
                    <a:pt x="261" y="350"/>
                  </a:lnTo>
                  <a:lnTo>
                    <a:pt x="243" y="361"/>
                  </a:lnTo>
                  <a:lnTo>
                    <a:pt x="234" y="365"/>
                  </a:lnTo>
                  <a:lnTo>
                    <a:pt x="226" y="368"/>
                  </a:lnTo>
                  <a:lnTo>
                    <a:pt x="217" y="370"/>
                  </a:lnTo>
                  <a:lnTo>
                    <a:pt x="209" y="373"/>
                  </a:lnTo>
                  <a:lnTo>
                    <a:pt x="209" y="330"/>
                  </a:lnTo>
                  <a:lnTo>
                    <a:pt x="209" y="327"/>
                  </a:lnTo>
                  <a:lnTo>
                    <a:pt x="208" y="323"/>
                  </a:lnTo>
                  <a:lnTo>
                    <a:pt x="207" y="321"/>
                  </a:lnTo>
                  <a:lnTo>
                    <a:pt x="204" y="319"/>
                  </a:lnTo>
                  <a:lnTo>
                    <a:pt x="202" y="317"/>
                  </a:lnTo>
                  <a:lnTo>
                    <a:pt x="200" y="316"/>
                  </a:lnTo>
                  <a:lnTo>
                    <a:pt x="197" y="315"/>
                  </a:lnTo>
                  <a:lnTo>
                    <a:pt x="194" y="315"/>
                  </a:lnTo>
                  <a:lnTo>
                    <a:pt x="15" y="314"/>
                  </a:lnTo>
                  <a:lnTo>
                    <a:pt x="12" y="315"/>
                  </a:lnTo>
                  <a:lnTo>
                    <a:pt x="9" y="315"/>
                  </a:lnTo>
                  <a:lnTo>
                    <a:pt x="7" y="317"/>
                  </a:lnTo>
                  <a:lnTo>
                    <a:pt x="4" y="319"/>
                  </a:lnTo>
                  <a:lnTo>
                    <a:pt x="2" y="321"/>
                  </a:lnTo>
                  <a:lnTo>
                    <a:pt x="1" y="323"/>
                  </a:lnTo>
                  <a:lnTo>
                    <a:pt x="0" y="327"/>
                  </a:lnTo>
                  <a:lnTo>
                    <a:pt x="0" y="329"/>
                  </a:lnTo>
                  <a:lnTo>
                    <a:pt x="0" y="778"/>
                  </a:lnTo>
                  <a:lnTo>
                    <a:pt x="0" y="781"/>
                  </a:lnTo>
                  <a:lnTo>
                    <a:pt x="1" y="784"/>
                  </a:lnTo>
                  <a:lnTo>
                    <a:pt x="2" y="786"/>
                  </a:lnTo>
                  <a:lnTo>
                    <a:pt x="4" y="789"/>
                  </a:lnTo>
                  <a:lnTo>
                    <a:pt x="7" y="791"/>
                  </a:lnTo>
                  <a:lnTo>
                    <a:pt x="9" y="792"/>
                  </a:lnTo>
                  <a:lnTo>
                    <a:pt x="12" y="793"/>
                  </a:lnTo>
                  <a:lnTo>
                    <a:pt x="15" y="793"/>
                  </a:lnTo>
                  <a:lnTo>
                    <a:pt x="194" y="793"/>
                  </a:lnTo>
                  <a:lnTo>
                    <a:pt x="197" y="793"/>
                  </a:lnTo>
                  <a:lnTo>
                    <a:pt x="200" y="792"/>
                  </a:lnTo>
                  <a:lnTo>
                    <a:pt x="202" y="791"/>
                  </a:lnTo>
                  <a:lnTo>
                    <a:pt x="204" y="789"/>
                  </a:lnTo>
                  <a:lnTo>
                    <a:pt x="207" y="786"/>
                  </a:lnTo>
                  <a:lnTo>
                    <a:pt x="208" y="784"/>
                  </a:lnTo>
                  <a:lnTo>
                    <a:pt x="209" y="781"/>
                  </a:lnTo>
                  <a:lnTo>
                    <a:pt x="209" y="778"/>
                  </a:lnTo>
                  <a:lnTo>
                    <a:pt x="209" y="721"/>
                  </a:lnTo>
                  <a:lnTo>
                    <a:pt x="241" y="727"/>
                  </a:lnTo>
                  <a:lnTo>
                    <a:pt x="269" y="732"/>
                  </a:lnTo>
                  <a:lnTo>
                    <a:pt x="293" y="737"/>
                  </a:lnTo>
                  <a:lnTo>
                    <a:pt x="316" y="743"/>
                  </a:lnTo>
                  <a:lnTo>
                    <a:pt x="349" y="751"/>
                  </a:lnTo>
                  <a:lnTo>
                    <a:pt x="383" y="758"/>
                  </a:lnTo>
                  <a:lnTo>
                    <a:pt x="400" y="760"/>
                  </a:lnTo>
                  <a:lnTo>
                    <a:pt x="419" y="762"/>
                  </a:lnTo>
                  <a:lnTo>
                    <a:pt x="441" y="763"/>
                  </a:lnTo>
                  <a:lnTo>
                    <a:pt x="463" y="763"/>
                  </a:lnTo>
                  <a:lnTo>
                    <a:pt x="718" y="763"/>
                  </a:lnTo>
                  <a:lnTo>
                    <a:pt x="732" y="762"/>
                  </a:lnTo>
                  <a:lnTo>
                    <a:pt x="743" y="760"/>
                  </a:lnTo>
                  <a:lnTo>
                    <a:pt x="749" y="758"/>
                  </a:lnTo>
                  <a:lnTo>
                    <a:pt x="754" y="754"/>
                  </a:lnTo>
                  <a:lnTo>
                    <a:pt x="758" y="752"/>
                  </a:lnTo>
                  <a:lnTo>
                    <a:pt x="763" y="748"/>
                  </a:lnTo>
                  <a:lnTo>
                    <a:pt x="766" y="745"/>
                  </a:lnTo>
                  <a:lnTo>
                    <a:pt x="769" y="739"/>
                  </a:lnTo>
                  <a:lnTo>
                    <a:pt x="771" y="735"/>
                  </a:lnTo>
                  <a:lnTo>
                    <a:pt x="773" y="730"/>
                  </a:lnTo>
                  <a:lnTo>
                    <a:pt x="776" y="717"/>
                  </a:lnTo>
                  <a:lnTo>
                    <a:pt x="778" y="703"/>
                  </a:lnTo>
                  <a:lnTo>
                    <a:pt x="776" y="694"/>
                  </a:lnTo>
                  <a:lnTo>
                    <a:pt x="774" y="686"/>
                  </a:lnTo>
                  <a:lnTo>
                    <a:pt x="771" y="678"/>
                  </a:lnTo>
                  <a:lnTo>
                    <a:pt x="768" y="672"/>
                  </a:lnTo>
                  <a:lnTo>
                    <a:pt x="780" y="669"/>
                  </a:lnTo>
                  <a:lnTo>
                    <a:pt x="790" y="664"/>
                  </a:lnTo>
                  <a:lnTo>
                    <a:pt x="799" y="658"/>
                  </a:lnTo>
                  <a:lnTo>
                    <a:pt x="808" y="652"/>
                  </a:lnTo>
                  <a:lnTo>
                    <a:pt x="814" y="643"/>
                  </a:lnTo>
                  <a:lnTo>
                    <a:pt x="818" y="635"/>
                  </a:lnTo>
                  <a:lnTo>
                    <a:pt x="821" y="625"/>
                  </a:lnTo>
                  <a:lnTo>
                    <a:pt x="821" y="613"/>
                  </a:lnTo>
                  <a:lnTo>
                    <a:pt x="821" y="600"/>
                  </a:lnTo>
                  <a:lnTo>
                    <a:pt x="818" y="587"/>
                  </a:lnTo>
                  <a:lnTo>
                    <a:pt x="815" y="577"/>
                  </a:lnTo>
                  <a:lnTo>
                    <a:pt x="809" y="567"/>
                  </a:lnTo>
                  <a:lnTo>
                    <a:pt x="820" y="563"/>
                  </a:lnTo>
                  <a:lnTo>
                    <a:pt x="831" y="556"/>
                  </a:lnTo>
                  <a:lnTo>
                    <a:pt x="842" y="549"/>
                  </a:lnTo>
                  <a:lnTo>
                    <a:pt x="850" y="540"/>
                  </a:lnTo>
                  <a:lnTo>
                    <a:pt x="857" y="530"/>
                  </a:lnTo>
                  <a:lnTo>
                    <a:pt x="862" y="519"/>
                  </a:lnTo>
                  <a:lnTo>
                    <a:pt x="864" y="513"/>
                  </a:lnTo>
                  <a:lnTo>
                    <a:pt x="865" y="506"/>
                  </a:lnTo>
                  <a:lnTo>
                    <a:pt x="866" y="501"/>
                  </a:lnTo>
                  <a:lnTo>
                    <a:pt x="866" y="494"/>
                  </a:lnTo>
                  <a:lnTo>
                    <a:pt x="866" y="487"/>
                  </a:lnTo>
                  <a:lnTo>
                    <a:pt x="865" y="481"/>
                  </a:lnTo>
                  <a:lnTo>
                    <a:pt x="863" y="474"/>
                  </a:lnTo>
                  <a:lnTo>
                    <a:pt x="861" y="468"/>
                  </a:lnTo>
                  <a:lnTo>
                    <a:pt x="858" y="462"/>
                  </a:lnTo>
                  <a:lnTo>
                    <a:pt x="853" y="456"/>
                  </a:lnTo>
                  <a:lnTo>
                    <a:pt x="849" y="451"/>
                  </a:lnTo>
                  <a:lnTo>
                    <a:pt x="844" y="445"/>
                  </a:lnTo>
                  <a:lnTo>
                    <a:pt x="850" y="443"/>
                  </a:lnTo>
                  <a:lnTo>
                    <a:pt x="857" y="440"/>
                  </a:lnTo>
                  <a:lnTo>
                    <a:pt x="862" y="436"/>
                  </a:lnTo>
                  <a:lnTo>
                    <a:pt x="867" y="431"/>
                  </a:lnTo>
                  <a:lnTo>
                    <a:pt x="872" y="427"/>
                  </a:lnTo>
                  <a:lnTo>
                    <a:pt x="876" y="422"/>
                  </a:lnTo>
                  <a:lnTo>
                    <a:pt x="880" y="415"/>
                  </a:lnTo>
                  <a:lnTo>
                    <a:pt x="883" y="410"/>
                  </a:lnTo>
                  <a:lnTo>
                    <a:pt x="890" y="397"/>
                  </a:lnTo>
                  <a:lnTo>
                    <a:pt x="893" y="384"/>
                  </a:lnTo>
                  <a:lnTo>
                    <a:pt x="896" y="371"/>
                  </a:lnTo>
                  <a:lnTo>
                    <a:pt x="896" y="3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46" name="Freeform 300">
              <a:extLst>
                <a:ext uri="{FF2B5EF4-FFF2-40B4-BE49-F238E27FC236}">
                  <a16:creationId xmlns:a16="http://schemas.microsoft.com/office/drawing/2014/main" id="{E6916CAD-C0F6-9E1E-E9B8-A87E4A978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0163" y="1011238"/>
              <a:ext cx="11113" cy="12700"/>
            </a:xfrm>
            <a:custGeom>
              <a:avLst/>
              <a:gdLst>
                <a:gd name="T0" fmla="*/ 18 w 38"/>
                <a:gd name="T1" fmla="*/ 0 h 38"/>
                <a:gd name="T2" fmla="*/ 15 w 38"/>
                <a:gd name="T3" fmla="*/ 1 h 38"/>
                <a:gd name="T4" fmla="*/ 11 w 38"/>
                <a:gd name="T5" fmla="*/ 2 h 38"/>
                <a:gd name="T6" fmla="*/ 8 w 38"/>
                <a:gd name="T7" fmla="*/ 3 h 38"/>
                <a:gd name="T8" fmla="*/ 6 w 38"/>
                <a:gd name="T9" fmla="*/ 6 h 38"/>
                <a:gd name="T10" fmla="*/ 3 w 38"/>
                <a:gd name="T11" fmla="*/ 9 h 38"/>
                <a:gd name="T12" fmla="*/ 1 w 38"/>
                <a:gd name="T13" fmla="*/ 12 h 38"/>
                <a:gd name="T14" fmla="*/ 0 w 38"/>
                <a:gd name="T15" fmla="*/ 15 h 38"/>
                <a:gd name="T16" fmla="*/ 0 w 38"/>
                <a:gd name="T17" fmla="*/ 19 h 38"/>
                <a:gd name="T18" fmla="*/ 0 w 38"/>
                <a:gd name="T19" fmla="*/ 23 h 38"/>
                <a:gd name="T20" fmla="*/ 1 w 38"/>
                <a:gd name="T21" fmla="*/ 27 h 38"/>
                <a:gd name="T22" fmla="*/ 3 w 38"/>
                <a:gd name="T23" fmla="*/ 30 h 38"/>
                <a:gd name="T24" fmla="*/ 6 w 38"/>
                <a:gd name="T25" fmla="*/ 32 h 38"/>
                <a:gd name="T26" fmla="*/ 8 w 38"/>
                <a:gd name="T27" fmla="*/ 35 h 38"/>
                <a:gd name="T28" fmla="*/ 11 w 38"/>
                <a:gd name="T29" fmla="*/ 36 h 38"/>
                <a:gd name="T30" fmla="*/ 15 w 38"/>
                <a:gd name="T31" fmla="*/ 37 h 38"/>
                <a:gd name="T32" fmla="*/ 18 w 38"/>
                <a:gd name="T33" fmla="*/ 38 h 38"/>
                <a:gd name="T34" fmla="*/ 23 w 38"/>
                <a:gd name="T35" fmla="*/ 37 h 38"/>
                <a:gd name="T36" fmla="*/ 26 w 38"/>
                <a:gd name="T37" fmla="*/ 36 h 38"/>
                <a:gd name="T38" fmla="*/ 29 w 38"/>
                <a:gd name="T39" fmla="*/ 35 h 38"/>
                <a:gd name="T40" fmla="*/ 32 w 38"/>
                <a:gd name="T41" fmla="*/ 32 h 38"/>
                <a:gd name="T42" fmla="*/ 34 w 38"/>
                <a:gd name="T43" fmla="*/ 30 h 38"/>
                <a:gd name="T44" fmla="*/ 37 w 38"/>
                <a:gd name="T45" fmla="*/ 27 h 38"/>
                <a:gd name="T46" fmla="*/ 38 w 38"/>
                <a:gd name="T47" fmla="*/ 23 h 38"/>
                <a:gd name="T48" fmla="*/ 38 w 38"/>
                <a:gd name="T49" fmla="*/ 19 h 38"/>
                <a:gd name="T50" fmla="*/ 38 w 38"/>
                <a:gd name="T51" fmla="*/ 15 h 38"/>
                <a:gd name="T52" fmla="*/ 37 w 38"/>
                <a:gd name="T53" fmla="*/ 12 h 38"/>
                <a:gd name="T54" fmla="*/ 34 w 38"/>
                <a:gd name="T55" fmla="*/ 9 h 38"/>
                <a:gd name="T56" fmla="*/ 32 w 38"/>
                <a:gd name="T57" fmla="*/ 6 h 38"/>
                <a:gd name="T58" fmla="*/ 29 w 38"/>
                <a:gd name="T59" fmla="*/ 3 h 38"/>
                <a:gd name="T60" fmla="*/ 26 w 38"/>
                <a:gd name="T61" fmla="*/ 2 h 38"/>
                <a:gd name="T62" fmla="*/ 23 w 38"/>
                <a:gd name="T63" fmla="*/ 1 h 38"/>
                <a:gd name="T64" fmla="*/ 18 w 38"/>
                <a:gd name="T65" fmla="*/ 0 h 38"/>
                <a:gd name="T66" fmla="*/ 18 w 38"/>
                <a:gd name="T6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8" h="38">
                  <a:moveTo>
                    <a:pt x="18" y="0"/>
                  </a:moveTo>
                  <a:lnTo>
                    <a:pt x="15" y="1"/>
                  </a:lnTo>
                  <a:lnTo>
                    <a:pt x="11" y="2"/>
                  </a:lnTo>
                  <a:lnTo>
                    <a:pt x="8" y="3"/>
                  </a:lnTo>
                  <a:lnTo>
                    <a:pt x="6" y="6"/>
                  </a:lnTo>
                  <a:lnTo>
                    <a:pt x="3" y="9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1" y="27"/>
                  </a:lnTo>
                  <a:lnTo>
                    <a:pt x="3" y="30"/>
                  </a:lnTo>
                  <a:lnTo>
                    <a:pt x="6" y="32"/>
                  </a:lnTo>
                  <a:lnTo>
                    <a:pt x="8" y="35"/>
                  </a:lnTo>
                  <a:lnTo>
                    <a:pt x="11" y="36"/>
                  </a:lnTo>
                  <a:lnTo>
                    <a:pt x="15" y="37"/>
                  </a:lnTo>
                  <a:lnTo>
                    <a:pt x="18" y="38"/>
                  </a:lnTo>
                  <a:lnTo>
                    <a:pt x="23" y="37"/>
                  </a:lnTo>
                  <a:lnTo>
                    <a:pt x="26" y="36"/>
                  </a:lnTo>
                  <a:lnTo>
                    <a:pt x="29" y="35"/>
                  </a:lnTo>
                  <a:lnTo>
                    <a:pt x="32" y="32"/>
                  </a:lnTo>
                  <a:lnTo>
                    <a:pt x="34" y="30"/>
                  </a:lnTo>
                  <a:lnTo>
                    <a:pt x="37" y="27"/>
                  </a:lnTo>
                  <a:lnTo>
                    <a:pt x="38" y="23"/>
                  </a:lnTo>
                  <a:lnTo>
                    <a:pt x="38" y="19"/>
                  </a:lnTo>
                  <a:lnTo>
                    <a:pt x="38" y="15"/>
                  </a:lnTo>
                  <a:lnTo>
                    <a:pt x="37" y="12"/>
                  </a:lnTo>
                  <a:lnTo>
                    <a:pt x="34" y="9"/>
                  </a:lnTo>
                  <a:lnTo>
                    <a:pt x="32" y="6"/>
                  </a:lnTo>
                  <a:lnTo>
                    <a:pt x="29" y="3"/>
                  </a:lnTo>
                  <a:lnTo>
                    <a:pt x="26" y="2"/>
                  </a:lnTo>
                  <a:lnTo>
                    <a:pt x="23" y="1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55" name="Freeform 454">
            <a:extLst>
              <a:ext uri="{FF2B5EF4-FFF2-40B4-BE49-F238E27FC236}">
                <a16:creationId xmlns:a16="http://schemas.microsoft.com/office/drawing/2014/main" id="{17F3E3B3-3FD9-D4E4-FE68-F9829B16DFA0}"/>
              </a:ext>
            </a:extLst>
          </p:cNvPr>
          <p:cNvSpPr>
            <a:spLocks noEditPoints="1"/>
          </p:cNvSpPr>
          <p:nvPr/>
        </p:nvSpPr>
        <p:spPr bwMode="auto">
          <a:xfrm>
            <a:off x="8500155" y="4225061"/>
            <a:ext cx="418367" cy="290533"/>
          </a:xfrm>
          <a:custGeom>
            <a:avLst/>
            <a:gdLst>
              <a:gd name="T0" fmla="*/ 456 w 900"/>
              <a:gd name="T1" fmla="*/ 252 h 629"/>
              <a:gd name="T2" fmla="*/ 464 w 900"/>
              <a:gd name="T3" fmla="*/ 244 h 629"/>
              <a:gd name="T4" fmla="*/ 463 w 900"/>
              <a:gd name="T5" fmla="*/ 232 h 629"/>
              <a:gd name="T6" fmla="*/ 454 w 900"/>
              <a:gd name="T7" fmla="*/ 225 h 629"/>
              <a:gd name="T8" fmla="*/ 164 w 900"/>
              <a:gd name="T9" fmla="*/ 298 h 629"/>
              <a:gd name="T10" fmla="*/ 450 w 900"/>
              <a:gd name="T11" fmla="*/ 447 h 629"/>
              <a:gd name="T12" fmla="*/ 202 w 900"/>
              <a:gd name="T13" fmla="*/ 579 h 629"/>
              <a:gd name="T14" fmla="*/ 173 w 900"/>
              <a:gd name="T15" fmla="*/ 598 h 629"/>
              <a:gd name="T16" fmla="*/ 140 w 900"/>
              <a:gd name="T17" fmla="*/ 591 h 629"/>
              <a:gd name="T18" fmla="*/ 121 w 900"/>
              <a:gd name="T19" fmla="*/ 563 h 629"/>
              <a:gd name="T20" fmla="*/ 127 w 900"/>
              <a:gd name="T21" fmla="*/ 529 h 629"/>
              <a:gd name="T22" fmla="*/ 156 w 900"/>
              <a:gd name="T23" fmla="*/ 509 h 629"/>
              <a:gd name="T24" fmla="*/ 190 w 900"/>
              <a:gd name="T25" fmla="*/ 517 h 629"/>
              <a:gd name="T26" fmla="*/ 209 w 900"/>
              <a:gd name="T27" fmla="*/ 545 h 629"/>
              <a:gd name="T28" fmla="*/ 456 w 900"/>
              <a:gd name="T29" fmla="*/ 1 h 629"/>
              <a:gd name="T30" fmla="*/ 442 w 900"/>
              <a:gd name="T31" fmla="*/ 1 h 629"/>
              <a:gd name="T32" fmla="*/ 1 w 900"/>
              <a:gd name="T33" fmla="*/ 235 h 629"/>
              <a:gd name="T34" fmla="*/ 5 w 900"/>
              <a:gd name="T35" fmla="*/ 250 h 629"/>
              <a:gd name="T36" fmla="*/ 143 w 900"/>
              <a:gd name="T37" fmla="*/ 482 h 629"/>
              <a:gd name="T38" fmla="*/ 116 w 900"/>
              <a:gd name="T39" fmla="*/ 498 h 629"/>
              <a:gd name="T40" fmla="*/ 97 w 900"/>
              <a:gd name="T41" fmla="*/ 522 h 629"/>
              <a:gd name="T42" fmla="*/ 90 w 900"/>
              <a:gd name="T43" fmla="*/ 547 h 629"/>
              <a:gd name="T44" fmla="*/ 93 w 900"/>
              <a:gd name="T45" fmla="*/ 576 h 629"/>
              <a:gd name="T46" fmla="*/ 107 w 900"/>
              <a:gd name="T47" fmla="*/ 602 h 629"/>
              <a:gd name="T48" fmla="*/ 130 w 900"/>
              <a:gd name="T49" fmla="*/ 620 h 629"/>
              <a:gd name="T50" fmla="*/ 157 w 900"/>
              <a:gd name="T51" fmla="*/ 628 h 629"/>
              <a:gd name="T52" fmla="*/ 187 w 900"/>
              <a:gd name="T53" fmla="*/ 625 h 629"/>
              <a:gd name="T54" fmla="*/ 213 w 900"/>
              <a:gd name="T55" fmla="*/ 611 h 629"/>
              <a:gd name="T56" fmla="*/ 231 w 900"/>
              <a:gd name="T57" fmla="*/ 590 h 629"/>
              <a:gd name="T58" fmla="*/ 240 w 900"/>
              <a:gd name="T59" fmla="*/ 562 h 629"/>
              <a:gd name="T60" fmla="*/ 238 w 900"/>
              <a:gd name="T61" fmla="*/ 534 h 629"/>
              <a:gd name="T62" fmla="*/ 227 w 900"/>
              <a:gd name="T63" fmla="*/ 512 h 629"/>
              <a:gd name="T64" fmla="*/ 198 w 900"/>
              <a:gd name="T65" fmla="*/ 487 h 629"/>
              <a:gd name="T66" fmla="*/ 180 w 900"/>
              <a:gd name="T67" fmla="*/ 341 h 629"/>
              <a:gd name="T68" fmla="*/ 453 w 900"/>
              <a:gd name="T69" fmla="*/ 478 h 629"/>
              <a:gd name="T70" fmla="*/ 719 w 900"/>
              <a:gd name="T71" fmla="*/ 411 h 629"/>
              <a:gd name="T72" fmla="*/ 709 w 900"/>
              <a:gd name="T73" fmla="*/ 446 h 629"/>
              <a:gd name="T74" fmla="*/ 663 w 900"/>
              <a:gd name="T75" fmla="*/ 503 h 629"/>
              <a:gd name="T76" fmla="*/ 585 w 900"/>
              <a:gd name="T77" fmla="*/ 551 h 629"/>
              <a:gd name="T78" fmla="*/ 495 w 900"/>
              <a:gd name="T79" fmla="*/ 574 h 629"/>
              <a:gd name="T80" fmla="*/ 434 w 900"/>
              <a:gd name="T81" fmla="*/ 577 h 629"/>
              <a:gd name="T82" fmla="*/ 354 w 900"/>
              <a:gd name="T83" fmla="*/ 566 h 629"/>
              <a:gd name="T84" fmla="*/ 313 w 900"/>
              <a:gd name="T85" fmla="*/ 559 h 629"/>
              <a:gd name="T86" fmla="*/ 304 w 900"/>
              <a:gd name="T87" fmla="*/ 566 h 629"/>
              <a:gd name="T88" fmla="*/ 303 w 900"/>
              <a:gd name="T89" fmla="*/ 578 h 629"/>
              <a:gd name="T90" fmla="*/ 311 w 900"/>
              <a:gd name="T91" fmla="*/ 587 h 629"/>
              <a:gd name="T92" fmla="*/ 366 w 900"/>
              <a:gd name="T93" fmla="*/ 599 h 629"/>
              <a:gd name="T94" fmla="*/ 434 w 900"/>
              <a:gd name="T95" fmla="*/ 607 h 629"/>
              <a:gd name="T96" fmla="*/ 500 w 900"/>
              <a:gd name="T97" fmla="*/ 604 h 629"/>
              <a:gd name="T98" fmla="*/ 561 w 900"/>
              <a:gd name="T99" fmla="*/ 591 h 629"/>
              <a:gd name="T100" fmla="*/ 614 w 900"/>
              <a:gd name="T101" fmla="*/ 571 h 629"/>
              <a:gd name="T102" fmla="*/ 660 w 900"/>
              <a:gd name="T103" fmla="*/ 545 h 629"/>
              <a:gd name="T104" fmla="*/ 718 w 900"/>
              <a:gd name="T105" fmla="*/ 488 h 629"/>
              <a:gd name="T106" fmla="*/ 741 w 900"/>
              <a:gd name="T107" fmla="*/ 445 h 629"/>
              <a:gd name="T108" fmla="*/ 749 w 900"/>
              <a:gd name="T109" fmla="*/ 412 h 629"/>
              <a:gd name="T110" fmla="*/ 894 w 900"/>
              <a:gd name="T111" fmla="*/ 250 h 629"/>
              <a:gd name="T112" fmla="*/ 899 w 900"/>
              <a:gd name="T113" fmla="*/ 235 h 6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00" h="629">
                <a:moveTo>
                  <a:pt x="450" y="447"/>
                </a:moveTo>
                <a:lnTo>
                  <a:pt x="203" y="320"/>
                </a:lnTo>
                <a:lnTo>
                  <a:pt x="453" y="253"/>
                </a:lnTo>
                <a:lnTo>
                  <a:pt x="456" y="252"/>
                </a:lnTo>
                <a:lnTo>
                  <a:pt x="458" y="251"/>
                </a:lnTo>
                <a:lnTo>
                  <a:pt x="461" y="249"/>
                </a:lnTo>
                <a:lnTo>
                  <a:pt x="463" y="247"/>
                </a:lnTo>
                <a:lnTo>
                  <a:pt x="464" y="244"/>
                </a:lnTo>
                <a:lnTo>
                  <a:pt x="465" y="242"/>
                </a:lnTo>
                <a:lnTo>
                  <a:pt x="465" y="238"/>
                </a:lnTo>
                <a:lnTo>
                  <a:pt x="464" y="235"/>
                </a:lnTo>
                <a:lnTo>
                  <a:pt x="463" y="232"/>
                </a:lnTo>
                <a:lnTo>
                  <a:pt x="462" y="230"/>
                </a:lnTo>
                <a:lnTo>
                  <a:pt x="459" y="228"/>
                </a:lnTo>
                <a:lnTo>
                  <a:pt x="457" y="227"/>
                </a:lnTo>
                <a:lnTo>
                  <a:pt x="454" y="225"/>
                </a:lnTo>
                <a:lnTo>
                  <a:pt x="452" y="225"/>
                </a:lnTo>
                <a:lnTo>
                  <a:pt x="449" y="225"/>
                </a:lnTo>
                <a:lnTo>
                  <a:pt x="446" y="225"/>
                </a:lnTo>
                <a:lnTo>
                  <a:pt x="164" y="298"/>
                </a:lnTo>
                <a:lnTo>
                  <a:pt x="48" y="240"/>
                </a:lnTo>
                <a:lnTo>
                  <a:pt x="450" y="31"/>
                </a:lnTo>
                <a:lnTo>
                  <a:pt x="852" y="240"/>
                </a:lnTo>
                <a:lnTo>
                  <a:pt x="450" y="447"/>
                </a:lnTo>
                <a:close/>
                <a:moveTo>
                  <a:pt x="210" y="554"/>
                </a:moveTo>
                <a:lnTo>
                  <a:pt x="209" y="563"/>
                </a:lnTo>
                <a:lnTo>
                  <a:pt x="207" y="572"/>
                </a:lnTo>
                <a:lnTo>
                  <a:pt x="202" y="579"/>
                </a:lnTo>
                <a:lnTo>
                  <a:pt x="197" y="586"/>
                </a:lnTo>
                <a:lnTo>
                  <a:pt x="190" y="591"/>
                </a:lnTo>
                <a:lnTo>
                  <a:pt x="182" y="595"/>
                </a:lnTo>
                <a:lnTo>
                  <a:pt x="173" y="598"/>
                </a:lnTo>
                <a:lnTo>
                  <a:pt x="165" y="599"/>
                </a:lnTo>
                <a:lnTo>
                  <a:pt x="156" y="598"/>
                </a:lnTo>
                <a:lnTo>
                  <a:pt x="148" y="595"/>
                </a:lnTo>
                <a:lnTo>
                  <a:pt x="140" y="591"/>
                </a:lnTo>
                <a:lnTo>
                  <a:pt x="133" y="586"/>
                </a:lnTo>
                <a:lnTo>
                  <a:pt x="127" y="579"/>
                </a:lnTo>
                <a:lnTo>
                  <a:pt x="123" y="572"/>
                </a:lnTo>
                <a:lnTo>
                  <a:pt x="121" y="563"/>
                </a:lnTo>
                <a:lnTo>
                  <a:pt x="120" y="554"/>
                </a:lnTo>
                <a:lnTo>
                  <a:pt x="121" y="545"/>
                </a:lnTo>
                <a:lnTo>
                  <a:pt x="123" y="536"/>
                </a:lnTo>
                <a:lnTo>
                  <a:pt x="127" y="529"/>
                </a:lnTo>
                <a:lnTo>
                  <a:pt x="133" y="522"/>
                </a:lnTo>
                <a:lnTo>
                  <a:pt x="140" y="517"/>
                </a:lnTo>
                <a:lnTo>
                  <a:pt x="148" y="513"/>
                </a:lnTo>
                <a:lnTo>
                  <a:pt x="156" y="509"/>
                </a:lnTo>
                <a:lnTo>
                  <a:pt x="165" y="509"/>
                </a:lnTo>
                <a:lnTo>
                  <a:pt x="173" y="509"/>
                </a:lnTo>
                <a:lnTo>
                  <a:pt x="182" y="513"/>
                </a:lnTo>
                <a:lnTo>
                  <a:pt x="190" y="517"/>
                </a:lnTo>
                <a:lnTo>
                  <a:pt x="197" y="522"/>
                </a:lnTo>
                <a:lnTo>
                  <a:pt x="202" y="529"/>
                </a:lnTo>
                <a:lnTo>
                  <a:pt x="207" y="536"/>
                </a:lnTo>
                <a:lnTo>
                  <a:pt x="209" y="545"/>
                </a:lnTo>
                <a:lnTo>
                  <a:pt x="210" y="554"/>
                </a:lnTo>
                <a:lnTo>
                  <a:pt x="210" y="554"/>
                </a:lnTo>
                <a:close/>
                <a:moveTo>
                  <a:pt x="891" y="226"/>
                </a:moveTo>
                <a:lnTo>
                  <a:pt x="456" y="1"/>
                </a:lnTo>
                <a:lnTo>
                  <a:pt x="453" y="0"/>
                </a:lnTo>
                <a:lnTo>
                  <a:pt x="450" y="0"/>
                </a:lnTo>
                <a:lnTo>
                  <a:pt x="447" y="0"/>
                </a:lnTo>
                <a:lnTo>
                  <a:pt x="442" y="1"/>
                </a:lnTo>
                <a:lnTo>
                  <a:pt x="8" y="226"/>
                </a:lnTo>
                <a:lnTo>
                  <a:pt x="5" y="228"/>
                </a:lnTo>
                <a:lnTo>
                  <a:pt x="2" y="231"/>
                </a:lnTo>
                <a:lnTo>
                  <a:pt x="1" y="235"/>
                </a:lnTo>
                <a:lnTo>
                  <a:pt x="0" y="240"/>
                </a:lnTo>
                <a:lnTo>
                  <a:pt x="1" y="243"/>
                </a:lnTo>
                <a:lnTo>
                  <a:pt x="2" y="247"/>
                </a:lnTo>
                <a:lnTo>
                  <a:pt x="5" y="250"/>
                </a:lnTo>
                <a:lnTo>
                  <a:pt x="8" y="252"/>
                </a:lnTo>
                <a:lnTo>
                  <a:pt x="150" y="326"/>
                </a:lnTo>
                <a:lnTo>
                  <a:pt x="150" y="481"/>
                </a:lnTo>
                <a:lnTo>
                  <a:pt x="143" y="482"/>
                </a:lnTo>
                <a:lnTo>
                  <a:pt x="137" y="484"/>
                </a:lnTo>
                <a:lnTo>
                  <a:pt x="132" y="487"/>
                </a:lnTo>
                <a:lnTo>
                  <a:pt x="126" y="490"/>
                </a:lnTo>
                <a:lnTo>
                  <a:pt x="116" y="498"/>
                </a:lnTo>
                <a:lnTo>
                  <a:pt x="107" y="506"/>
                </a:lnTo>
                <a:lnTo>
                  <a:pt x="104" y="512"/>
                </a:lnTo>
                <a:lnTo>
                  <a:pt x="100" y="517"/>
                </a:lnTo>
                <a:lnTo>
                  <a:pt x="97" y="522"/>
                </a:lnTo>
                <a:lnTo>
                  <a:pt x="94" y="528"/>
                </a:lnTo>
                <a:lnTo>
                  <a:pt x="92" y="534"/>
                </a:lnTo>
                <a:lnTo>
                  <a:pt x="91" y="541"/>
                </a:lnTo>
                <a:lnTo>
                  <a:pt x="90" y="547"/>
                </a:lnTo>
                <a:lnTo>
                  <a:pt x="90" y="554"/>
                </a:lnTo>
                <a:lnTo>
                  <a:pt x="90" y="562"/>
                </a:lnTo>
                <a:lnTo>
                  <a:pt x="91" y="569"/>
                </a:lnTo>
                <a:lnTo>
                  <a:pt x="93" y="576"/>
                </a:lnTo>
                <a:lnTo>
                  <a:pt x="96" y="583"/>
                </a:lnTo>
                <a:lnTo>
                  <a:pt x="100" y="590"/>
                </a:lnTo>
                <a:lnTo>
                  <a:pt x="103" y="596"/>
                </a:lnTo>
                <a:lnTo>
                  <a:pt x="107" y="602"/>
                </a:lnTo>
                <a:lnTo>
                  <a:pt x="112" y="607"/>
                </a:lnTo>
                <a:lnTo>
                  <a:pt x="118" y="611"/>
                </a:lnTo>
                <a:lnTo>
                  <a:pt x="123" y="617"/>
                </a:lnTo>
                <a:lnTo>
                  <a:pt x="130" y="620"/>
                </a:lnTo>
                <a:lnTo>
                  <a:pt x="136" y="623"/>
                </a:lnTo>
                <a:lnTo>
                  <a:pt x="142" y="625"/>
                </a:lnTo>
                <a:lnTo>
                  <a:pt x="150" y="627"/>
                </a:lnTo>
                <a:lnTo>
                  <a:pt x="157" y="628"/>
                </a:lnTo>
                <a:lnTo>
                  <a:pt x="165" y="629"/>
                </a:lnTo>
                <a:lnTo>
                  <a:pt x="172" y="628"/>
                </a:lnTo>
                <a:lnTo>
                  <a:pt x="180" y="627"/>
                </a:lnTo>
                <a:lnTo>
                  <a:pt x="187" y="625"/>
                </a:lnTo>
                <a:lnTo>
                  <a:pt x="194" y="623"/>
                </a:lnTo>
                <a:lnTo>
                  <a:pt x="200" y="620"/>
                </a:lnTo>
                <a:lnTo>
                  <a:pt x="207" y="617"/>
                </a:lnTo>
                <a:lnTo>
                  <a:pt x="213" y="611"/>
                </a:lnTo>
                <a:lnTo>
                  <a:pt x="217" y="607"/>
                </a:lnTo>
                <a:lnTo>
                  <a:pt x="223" y="602"/>
                </a:lnTo>
                <a:lnTo>
                  <a:pt x="227" y="596"/>
                </a:lnTo>
                <a:lnTo>
                  <a:pt x="231" y="590"/>
                </a:lnTo>
                <a:lnTo>
                  <a:pt x="233" y="583"/>
                </a:lnTo>
                <a:lnTo>
                  <a:pt x="237" y="576"/>
                </a:lnTo>
                <a:lnTo>
                  <a:pt x="239" y="569"/>
                </a:lnTo>
                <a:lnTo>
                  <a:pt x="240" y="562"/>
                </a:lnTo>
                <a:lnTo>
                  <a:pt x="240" y="554"/>
                </a:lnTo>
                <a:lnTo>
                  <a:pt x="240" y="547"/>
                </a:lnTo>
                <a:lnTo>
                  <a:pt x="239" y="541"/>
                </a:lnTo>
                <a:lnTo>
                  <a:pt x="238" y="534"/>
                </a:lnTo>
                <a:lnTo>
                  <a:pt x="236" y="528"/>
                </a:lnTo>
                <a:lnTo>
                  <a:pt x="232" y="522"/>
                </a:lnTo>
                <a:lnTo>
                  <a:pt x="230" y="517"/>
                </a:lnTo>
                <a:lnTo>
                  <a:pt x="227" y="512"/>
                </a:lnTo>
                <a:lnTo>
                  <a:pt x="223" y="506"/>
                </a:lnTo>
                <a:lnTo>
                  <a:pt x="214" y="498"/>
                </a:lnTo>
                <a:lnTo>
                  <a:pt x="203" y="490"/>
                </a:lnTo>
                <a:lnTo>
                  <a:pt x="198" y="487"/>
                </a:lnTo>
                <a:lnTo>
                  <a:pt x="193" y="484"/>
                </a:lnTo>
                <a:lnTo>
                  <a:pt x="186" y="482"/>
                </a:lnTo>
                <a:lnTo>
                  <a:pt x="180" y="481"/>
                </a:lnTo>
                <a:lnTo>
                  <a:pt x="180" y="341"/>
                </a:lnTo>
                <a:lnTo>
                  <a:pt x="442" y="477"/>
                </a:lnTo>
                <a:lnTo>
                  <a:pt x="447" y="478"/>
                </a:lnTo>
                <a:lnTo>
                  <a:pt x="450" y="479"/>
                </a:lnTo>
                <a:lnTo>
                  <a:pt x="453" y="478"/>
                </a:lnTo>
                <a:lnTo>
                  <a:pt x="456" y="477"/>
                </a:lnTo>
                <a:lnTo>
                  <a:pt x="720" y="341"/>
                </a:lnTo>
                <a:lnTo>
                  <a:pt x="720" y="405"/>
                </a:lnTo>
                <a:lnTo>
                  <a:pt x="719" y="411"/>
                </a:lnTo>
                <a:lnTo>
                  <a:pt x="719" y="417"/>
                </a:lnTo>
                <a:lnTo>
                  <a:pt x="717" y="425"/>
                </a:lnTo>
                <a:lnTo>
                  <a:pt x="714" y="431"/>
                </a:lnTo>
                <a:lnTo>
                  <a:pt x="709" y="446"/>
                </a:lnTo>
                <a:lnTo>
                  <a:pt x="700" y="460"/>
                </a:lnTo>
                <a:lnTo>
                  <a:pt x="690" y="475"/>
                </a:lnTo>
                <a:lnTo>
                  <a:pt x="678" y="489"/>
                </a:lnTo>
                <a:lnTo>
                  <a:pt x="663" y="503"/>
                </a:lnTo>
                <a:lnTo>
                  <a:pt x="646" y="517"/>
                </a:lnTo>
                <a:lnTo>
                  <a:pt x="628" y="529"/>
                </a:lnTo>
                <a:lnTo>
                  <a:pt x="607" y="541"/>
                </a:lnTo>
                <a:lnTo>
                  <a:pt x="585" y="551"/>
                </a:lnTo>
                <a:lnTo>
                  <a:pt x="561" y="560"/>
                </a:lnTo>
                <a:lnTo>
                  <a:pt x="536" y="567"/>
                </a:lnTo>
                <a:lnTo>
                  <a:pt x="509" y="573"/>
                </a:lnTo>
                <a:lnTo>
                  <a:pt x="495" y="574"/>
                </a:lnTo>
                <a:lnTo>
                  <a:pt x="480" y="576"/>
                </a:lnTo>
                <a:lnTo>
                  <a:pt x="465" y="577"/>
                </a:lnTo>
                <a:lnTo>
                  <a:pt x="450" y="577"/>
                </a:lnTo>
                <a:lnTo>
                  <a:pt x="434" y="577"/>
                </a:lnTo>
                <a:lnTo>
                  <a:pt x="419" y="576"/>
                </a:lnTo>
                <a:lnTo>
                  <a:pt x="403" y="574"/>
                </a:lnTo>
                <a:lnTo>
                  <a:pt x="387" y="573"/>
                </a:lnTo>
                <a:lnTo>
                  <a:pt x="354" y="566"/>
                </a:lnTo>
                <a:lnTo>
                  <a:pt x="321" y="559"/>
                </a:lnTo>
                <a:lnTo>
                  <a:pt x="318" y="558"/>
                </a:lnTo>
                <a:lnTo>
                  <a:pt x="316" y="558"/>
                </a:lnTo>
                <a:lnTo>
                  <a:pt x="313" y="559"/>
                </a:lnTo>
                <a:lnTo>
                  <a:pt x="309" y="560"/>
                </a:lnTo>
                <a:lnTo>
                  <a:pt x="307" y="562"/>
                </a:lnTo>
                <a:lnTo>
                  <a:pt x="305" y="563"/>
                </a:lnTo>
                <a:lnTo>
                  <a:pt x="304" y="566"/>
                </a:lnTo>
                <a:lnTo>
                  <a:pt x="303" y="568"/>
                </a:lnTo>
                <a:lnTo>
                  <a:pt x="302" y="572"/>
                </a:lnTo>
                <a:lnTo>
                  <a:pt x="302" y="575"/>
                </a:lnTo>
                <a:lnTo>
                  <a:pt x="303" y="578"/>
                </a:lnTo>
                <a:lnTo>
                  <a:pt x="304" y="580"/>
                </a:lnTo>
                <a:lnTo>
                  <a:pt x="306" y="582"/>
                </a:lnTo>
                <a:lnTo>
                  <a:pt x="308" y="584"/>
                </a:lnTo>
                <a:lnTo>
                  <a:pt x="311" y="587"/>
                </a:lnTo>
                <a:lnTo>
                  <a:pt x="314" y="588"/>
                </a:lnTo>
                <a:lnTo>
                  <a:pt x="331" y="592"/>
                </a:lnTo>
                <a:lnTo>
                  <a:pt x="349" y="596"/>
                </a:lnTo>
                <a:lnTo>
                  <a:pt x="366" y="599"/>
                </a:lnTo>
                <a:lnTo>
                  <a:pt x="383" y="602"/>
                </a:lnTo>
                <a:lnTo>
                  <a:pt x="399" y="604"/>
                </a:lnTo>
                <a:lnTo>
                  <a:pt x="417" y="606"/>
                </a:lnTo>
                <a:lnTo>
                  <a:pt x="434" y="607"/>
                </a:lnTo>
                <a:lnTo>
                  <a:pt x="450" y="607"/>
                </a:lnTo>
                <a:lnTo>
                  <a:pt x="467" y="607"/>
                </a:lnTo>
                <a:lnTo>
                  <a:pt x="484" y="606"/>
                </a:lnTo>
                <a:lnTo>
                  <a:pt x="500" y="604"/>
                </a:lnTo>
                <a:lnTo>
                  <a:pt x="516" y="602"/>
                </a:lnTo>
                <a:lnTo>
                  <a:pt x="531" y="598"/>
                </a:lnTo>
                <a:lnTo>
                  <a:pt x="546" y="595"/>
                </a:lnTo>
                <a:lnTo>
                  <a:pt x="561" y="591"/>
                </a:lnTo>
                <a:lnTo>
                  <a:pt x="575" y="587"/>
                </a:lnTo>
                <a:lnTo>
                  <a:pt x="588" y="582"/>
                </a:lnTo>
                <a:lnTo>
                  <a:pt x="602" y="577"/>
                </a:lnTo>
                <a:lnTo>
                  <a:pt x="614" y="571"/>
                </a:lnTo>
                <a:lnTo>
                  <a:pt x="627" y="565"/>
                </a:lnTo>
                <a:lnTo>
                  <a:pt x="637" y="559"/>
                </a:lnTo>
                <a:lnTo>
                  <a:pt x="649" y="551"/>
                </a:lnTo>
                <a:lnTo>
                  <a:pt x="660" y="545"/>
                </a:lnTo>
                <a:lnTo>
                  <a:pt x="669" y="537"/>
                </a:lnTo>
                <a:lnTo>
                  <a:pt x="688" y="521"/>
                </a:lnTo>
                <a:lnTo>
                  <a:pt x="704" y="505"/>
                </a:lnTo>
                <a:lnTo>
                  <a:pt x="718" y="488"/>
                </a:lnTo>
                <a:lnTo>
                  <a:pt x="728" y="472"/>
                </a:lnTo>
                <a:lnTo>
                  <a:pt x="734" y="462"/>
                </a:lnTo>
                <a:lnTo>
                  <a:pt x="738" y="454"/>
                </a:lnTo>
                <a:lnTo>
                  <a:pt x="741" y="445"/>
                </a:lnTo>
                <a:lnTo>
                  <a:pt x="744" y="437"/>
                </a:lnTo>
                <a:lnTo>
                  <a:pt x="747" y="429"/>
                </a:lnTo>
                <a:lnTo>
                  <a:pt x="749" y="421"/>
                </a:lnTo>
                <a:lnTo>
                  <a:pt x="749" y="412"/>
                </a:lnTo>
                <a:lnTo>
                  <a:pt x="750" y="405"/>
                </a:lnTo>
                <a:lnTo>
                  <a:pt x="750" y="326"/>
                </a:lnTo>
                <a:lnTo>
                  <a:pt x="891" y="252"/>
                </a:lnTo>
                <a:lnTo>
                  <a:pt x="894" y="250"/>
                </a:lnTo>
                <a:lnTo>
                  <a:pt x="898" y="247"/>
                </a:lnTo>
                <a:lnTo>
                  <a:pt x="899" y="243"/>
                </a:lnTo>
                <a:lnTo>
                  <a:pt x="900" y="240"/>
                </a:lnTo>
                <a:lnTo>
                  <a:pt x="899" y="235"/>
                </a:lnTo>
                <a:lnTo>
                  <a:pt x="898" y="231"/>
                </a:lnTo>
                <a:lnTo>
                  <a:pt x="894" y="228"/>
                </a:lnTo>
                <a:lnTo>
                  <a:pt x="891" y="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F2615F2-23D8-067D-A351-4FD76A0D9D1A}"/>
              </a:ext>
            </a:extLst>
          </p:cNvPr>
          <p:cNvGrpSpPr/>
          <p:nvPr/>
        </p:nvGrpSpPr>
        <p:grpSpPr>
          <a:xfrm>
            <a:off x="7887213" y="2631552"/>
            <a:ext cx="345758" cy="336153"/>
            <a:chOff x="11028363" y="2508250"/>
            <a:chExt cx="285750" cy="277813"/>
          </a:xfrm>
          <a:solidFill>
            <a:schemeClr val="bg1"/>
          </a:solidFill>
        </p:grpSpPr>
        <p:sp>
          <p:nvSpPr>
            <p:cNvPr id="57" name="Freeform 70">
              <a:extLst>
                <a:ext uri="{FF2B5EF4-FFF2-40B4-BE49-F238E27FC236}">
                  <a16:creationId xmlns:a16="http://schemas.microsoft.com/office/drawing/2014/main" id="{9E9BB14A-56E5-17C9-C94C-9ECB37C9F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0113" y="2508250"/>
              <a:ext cx="225425" cy="157163"/>
            </a:xfrm>
            <a:custGeom>
              <a:avLst/>
              <a:gdLst>
                <a:gd name="T0" fmla="*/ 19 w 711"/>
                <a:gd name="T1" fmla="*/ 494 h 494"/>
                <a:gd name="T2" fmla="*/ 678 w 711"/>
                <a:gd name="T3" fmla="*/ 60 h 494"/>
                <a:gd name="T4" fmla="*/ 667 w 711"/>
                <a:gd name="T5" fmla="*/ 167 h 494"/>
                <a:gd name="T6" fmla="*/ 668 w 711"/>
                <a:gd name="T7" fmla="*/ 173 h 494"/>
                <a:gd name="T8" fmla="*/ 671 w 711"/>
                <a:gd name="T9" fmla="*/ 177 h 494"/>
                <a:gd name="T10" fmla="*/ 677 w 711"/>
                <a:gd name="T11" fmla="*/ 180 h 494"/>
                <a:gd name="T12" fmla="*/ 681 w 711"/>
                <a:gd name="T13" fmla="*/ 181 h 494"/>
                <a:gd name="T14" fmla="*/ 687 w 711"/>
                <a:gd name="T15" fmla="*/ 180 h 494"/>
                <a:gd name="T16" fmla="*/ 695 w 711"/>
                <a:gd name="T17" fmla="*/ 173 h 494"/>
                <a:gd name="T18" fmla="*/ 711 w 711"/>
                <a:gd name="T19" fmla="*/ 33 h 494"/>
                <a:gd name="T20" fmla="*/ 711 w 711"/>
                <a:gd name="T21" fmla="*/ 30 h 494"/>
                <a:gd name="T22" fmla="*/ 711 w 711"/>
                <a:gd name="T23" fmla="*/ 27 h 494"/>
                <a:gd name="T24" fmla="*/ 710 w 711"/>
                <a:gd name="T25" fmla="*/ 24 h 494"/>
                <a:gd name="T26" fmla="*/ 709 w 711"/>
                <a:gd name="T27" fmla="*/ 22 h 494"/>
                <a:gd name="T28" fmla="*/ 709 w 711"/>
                <a:gd name="T29" fmla="*/ 22 h 494"/>
                <a:gd name="T30" fmla="*/ 707 w 711"/>
                <a:gd name="T31" fmla="*/ 20 h 494"/>
                <a:gd name="T32" fmla="*/ 705 w 711"/>
                <a:gd name="T33" fmla="*/ 18 h 494"/>
                <a:gd name="T34" fmla="*/ 701 w 711"/>
                <a:gd name="T35" fmla="*/ 16 h 494"/>
                <a:gd name="T36" fmla="*/ 699 w 711"/>
                <a:gd name="T37" fmla="*/ 15 h 494"/>
                <a:gd name="T38" fmla="*/ 698 w 711"/>
                <a:gd name="T39" fmla="*/ 15 h 494"/>
                <a:gd name="T40" fmla="*/ 560 w 711"/>
                <a:gd name="T41" fmla="*/ 0 h 494"/>
                <a:gd name="T42" fmla="*/ 555 w 711"/>
                <a:gd name="T43" fmla="*/ 3 h 494"/>
                <a:gd name="T44" fmla="*/ 550 w 711"/>
                <a:gd name="T45" fmla="*/ 6 h 494"/>
                <a:gd name="T46" fmla="*/ 547 w 711"/>
                <a:gd name="T47" fmla="*/ 11 h 494"/>
                <a:gd name="T48" fmla="*/ 546 w 711"/>
                <a:gd name="T49" fmla="*/ 16 h 494"/>
                <a:gd name="T50" fmla="*/ 548 w 711"/>
                <a:gd name="T51" fmla="*/ 23 h 494"/>
                <a:gd name="T52" fmla="*/ 551 w 711"/>
                <a:gd name="T53" fmla="*/ 27 h 494"/>
                <a:gd name="T54" fmla="*/ 557 w 711"/>
                <a:gd name="T55" fmla="*/ 30 h 494"/>
                <a:gd name="T56" fmla="*/ 653 w 711"/>
                <a:gd name="T57" fmla="*/ 41 h 494"/>
                <a:gd name="T58" fmla="*/ 4 w 711"/>
                <a:gd name="T59" fmla="*/ 468 h 494"/>
                <a:gd name="T60" fmla="*/ 1 w 711"/>
                <a:gd name="T61" fmla="*/ 474 h 494"/>
                <a:gd name="T62" fmla="*/ 0 w 711"/>
                <a:gd name="T63" fmla="*/ 479 h 494"/>
                <a:gd name="T64" fmla="*/ 1 w 711"/>
                <a:gd name="T65" fmla="*/ 485 h 494"/>
                <a:gd name="T66" fmla="*/ 5 w 711"/>
                <a:gd name="T67" fmla="*/ 490 h 494"/>
                <a:gd name="T68" fmla="*/ 11 w 711"/>
                <a:gd name="T69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11" h="494">
                  <a:moveTo>
                    <a:pt x="15" y="494"/>
                  </a:moveTo>
                  <a:lnTo>
                    <a:pt x="19" y="494"/>
                  </a:lnTo>
                  <a:lnTo>
                    <a:pt x="23" y="492"/>
                  </a:lnTo>
                  <a:lnTo>
                    <a:pt x="678" y="60"/>
                  </a:lnTo>
                  <a:lnTo>
                    <a:pt x="667" y="164"/>
                  </a:lnTo>
                  <a:lnTo>
                    <a:pt x="667" y="167"/>
                  </a:lnTo>
                  <a:lnTo>
                    <a:pt x="667" y="170"/>
                  </a:lnTo>
                  <a:lnTo>
                    <a:pt x="668" y="173"/>
                  </a:lnTo>
                  <a:lnTo>
                    <a:pt x="670" y="175"/>
                  </a:lnTo>
                  <a:lnTo>
                    <a:pt x="671" y="177"/>
                  </a:lnTo>
                  <a:lnTo>
                    <a:pt x="675" y="179"/>
                  </a:lnTo>
                  <a:lnTo>
                    <a:pt x="677" y="180"/>
                  </a:lnTo>
                  <a:lnTo>
                    <a:pt x="680" y="180"/>
                  </a:lnTo>
                  <a:lnTo>
                    <a:pt x="681" y="181"/>
                  </a:lnTo>
                  <a:lnTo>
                    <a:pt x="682" y="181"/>
                  </a:lnTo>
                  <a:lnTo>
                    <a:pt x="687" y="180"/>
                  </a:lnTo>
                  <a:lnTo>
                    <a:pt x="692" y="177"/>
                  </a:lnTo>
                  <a:lnTo>
                    <a:pt x="695" y="173"/>
                  </a:lnTo>
                  <a:lnTo>
                    <a:pt x="696" y="167"/>
                  </a:lnTo>
                  <a:lnTo>
                    <a:pt x="711" y="33"/>
                  </a:lnTo>
                  <a:lnTo>
                    <a:pt x="711" y="31"/>
                  </a:lnTo>
                  <a:lnTo>
                    <a:pt x="711" y="30"/>
                  </a:lnTo>
                  <a:lnTo>
                    <a:pt x="711" y="28"/>
                  </a:lnTo>
                  <a:lnTo>
                    <a:pt x="711" y="27"/>
                  </a:lnTo>
                  <a:lnTo>
                    <a:pt x="711" y="26"/>
                  </a:lnTo>
                  <a:lnTo>
                    <a:pt x="710" y="24"/>
                  </a:lnTo>
                  <a:lnTo>
                    <a:pt x="710" y="23"/>
                  </a:lnTo>
                  <a:lnTo>
                    <a:pt x="709" y="22"/>
                  </a:lnTo>
                  <a:lnTo>
                    <a:pt x="709" y="22"/>
                  </a:lnTo>
                  <a:lnTo>
                    <a:pt x="709" y="22"/>
                  </a:lnTo>
                  <a:lnTo>
                    <a:pt x="708" y="21"/>
                  </a:lnTo>
                  <a:lnTo>
                    <a:pt x="707" y="20"/>
                  </a:lnTo>
                  <a:lnTo>
                    <a:pt x="706" y="19"/>
                  </a:lnTo>
                  <a:lnTo>
                    <a:pt x="705" y="18"/>
                  </a:lnTo>
                  <a:lnTo>
                    <a:pt x="703" y="18"/>
                  </a:lnTo>
                  <a:lnTo>
                    <a:pt x="701" y="16"/>
                  </a:lnTo>
                  <a:lnTo>
                    <a:pt x="700" y="16"/>
                  </a:lnTo>
                  <a:lnTo>
                    <a:pt x="699" y="15"/>
                  </a:lnTo>
                  <a:lnTo>
                    <a:pt x="698" y="15"/>
                  </a:lnTo>
                  <a:lnTo>
                    <a:pt x="698" y="15"/>
                  </a:lnTo>
                  <a:lnTo>
                    <a:pt x="563" y="0"/>
                  </a:lnTo>
                  <a:lnTo>
                    <a:pt x="560" y="0"/>
                  </a:lnTo>
                  <a:lnTo>
                    <a:pt x="557" y="1"/>
                  </a:lnTo>
                  <a:lnTo>
                    <a:pt x="555" y="3"/>
                  </a:lnTo>
                  <a:lnTo>
                    <a:pt x="552" y="4"/>
                  </a:lnTo>
                  <a:lnTo>
                    <a:pt x="550" y="6"/>
                  </a:lnTo>
                  <a:lnTo>
                    <a:pt x="548" y="8"/>
                  </a:lnTo>
                  <a:lnTo>
                    <a:pt x="547" y="11"/>
                  </a:lnTo>
                  <a:lnTo>
                    <a:pt x="546" y="14"/>
                  </a:lnTo>
                  <a:lnTo>
                    <a:pt x="546" y="16"/>
                  </a:lnTo>
                  <a:lnTo>
                    <a:pt x="547" y="20"/>
                  </a:lnTo>
                  <a:lnTo>
                    <a:pt x="548" y="23"/>
                  </a:lnTo>
                  <a:lnTo>
                    <a:pt x="549" y="25"/>
                  </a:lnTo>
                  <a:lnTo>
                    <a:pt x="551" y="27"/>
                  </a:lnTo>
                  <a:lnTo>
                    <a:pt x="553" y="28"/>
                  </a:lnTo>
                  <a:lnTo>
                    <a:pt x="557" y="30"/>
                  </a:lnTo>
                  <a:lnTo>
                    <a:pt x="560" y="30"/>
                  </a:lnTo>
                  <a:lnTo>
                    <a:pt x="653" y="41"/>
                  </a:lnTo>
                  <a:lnTo>
                    <a:pt x="6" y="466"/>
                  </a:lnTo>
                  <a:lnTo>
                    <a:pt x="4" y="468"/>
                  </a:lnTo>
                  <a:lnTo>
                    <a:pt x="2" y="471"/>
                  </a:lnTo>
                  <a:lnTo>
                    <a:pt x="1" y="474"/>
                  </a:lnTo>
                  <a:lnTo>
                    <a:pt x="0" y="476"/>
                  </a:lnTo>
                  <a:lnTo>
                    <a:pt x="0" y="479"/>
                  </a:lnTo>
                  <a:lnTo>
                    <a:pt x="0" y="482"/>
                  </a:lnTo>
                  <a:lnTo>
                    <a:pt x="1" y="485"/>
                  </a:lnTo>
                  <a:lnTo>
                    <a:pt x="2" y="488"/>
                  </a:lnTo>
                  <a:lnTo>
                    <a:pt x="5" y="490"/>
                  </a:lnTo>
                  <a:lnTo>
                    <a:pt x="8" y="492"/>
                  </a:lnTo>
                  <a:lnTo>
                    <a:pt x="11" y="494"/>
                  </a:lnTo>
                  <a:lnTo>
                    <a:pt x="15" y="4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58" name="Freeform 71">
              <a:extLst>
                <a:ext uri="{FF2B5EF4-FFF2-40B4-BE49-F238E27FC236}">
                  <a16:creationId xmlns:a16="http://schemas.microsoft.com/office/drawing/2014/main" id="{500C5FB3-1FC2-2B1B-515E-94FDC9BD89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28363" y="2593975"/>
              <a:ext cx="285750" cy="192088"/>
            </a:xfrm>
            <a:custGeom>
              <a:avLst/>
              <a:gdLst>
                <a:gd name="T0" fmla="*/ 812 w 902"/>
                <a:gd name="T1" fmla="*/ 30 h 601"/>
                <a:gd name="T2" fmla="*/ 511 w 902"/>
                <a:gd name="T3" fmla="*/ 571 h 601"/>
                <a:gd name="T4" fmla="*/ 601 w 902"/>
                <a:gd name="T5" fmla="*/ 571 h 601"/>
                <a:gd name="T6" fmla="*/ 300 w 902"/>
                <a:gd name="T7" fmla="*/ 330 h 601"/>
                <a:gd name="T8" fmla="*/ 300 w 902"/>
                <a:gd name="T9" fmla="*/ 571 h 601"/>
                <a:gd name="T10" fmla="*/ 180 w 902"/>
                <a:gd name="T11" fmla="*/ 481 h 601"/>
                <a:gd name="T12" fmla="*/ 887 w 902"/>
                <a:gd name="T13" fmla="*/ 571 h 601"/>
                <a:gd name="T14" fmla="*/ 841 w 902"/>
                <a:gd name="T15" fmla="*/ 12 h 601"/>
                <a:gd name="T16" fmla="*/ 838 w 902"/>
                <a:gd name="T17" fmla="*/ 5 h 601"/>
                <a:gd name="T18" fmla="*/ 829 w 902"/>
                <a:gd name="T19" fmla="*/ 0 h 601"/>
                <a:gd name="T20" fmla="*/ 704 w 902"/>
                <a:gd name="T21" fmla="*/ 0 h 601"/>
                <a:gd name="T22" fmla="*/ 695 w 902"/>
                <a:gd name="T23" fmla="*/ 5 h 601"/>
                <a:gd name="T24" fmla="*/ 692 w 902"/>
                <a:gd name="T25" fmla="*/ 12 h 601"/>
                <a:gd name="T26" fmla="*/ 631 w 902"/>
                <a:gd name="T27" fmla="*/ 571 h 601"/>
                <a:gd name="T28" fmla="*/ 630 w 902"/>
                <a:gd name="T29" fmla="*/ 160 h 601"/>
                <a:gd name="T30" fmla="*/ 625 w 902"/>
                <a:gd name="T31" fmla="*/ 152 h 601"/>
                <a:gd name="T32" fmla="*/ 616 w 902"/>
                <a:gd name="T33" fmla="*/ 150 h 601"/>
                <a:gd name="T34" fmla="*/ 490 w 902"/>
                <a:gd name="T35" fmla="*/ 151 h 601"/>
                <a:gd name="T36" fmla="*/ 483 w 902"/>
                <a:gd name="T37" fmla="*/ 157 h 601"/>
                <a:gd name="T38" fmla="*/ 481 w 902"/>
                <a:gd name="T39" fmla="*/ 165 h 601"/>
                <a:gd name="T40" fmla="*/ 421 w 902"/>
                <a:gd name="T41" fmla="*/ 315 h 601"/>
                <a:gd name="T42" fmla="*/ 418 w 902"/>
                <a:gd name="T43" fmla="*/ 308 h 601"/>
                <a:gd name="T44" fmla="*/ 411 w 902"/>
                <a:gd name="T45" fmla="*/ 302 h 601"/>
                <a:gd name="T46" fmla="*/ 285 w 902"/>
                <a:gd name="T47" fmla="*/ 300 h 601"/>
                <a:gd name="T48" fmla="*/ 277 w 902"/>
                <a:gd name="T49" fmla="*/ 304 h 601"/>
                <a:gd name="T50" fmla="*/ 271 w 902"/>
                <a:gd name="T51" fmla="*/ 310 h 601"/>
                <a:gd name="T52" fmla="*/ 270 w 902"/>
                <a:gd name="T53" fmla="*/ 571 h 601"/>
                <a:gd name="T54" fmla="*/ 210 w 902"/>
                <a:gd name="T55" fmla="*/ 463 h 601"/>
                <a:gd name="T56" fmla="*/ 206 w 902"/>
                <a:gd name="T57" fmla="*/ 456 h 601"/>
                <a:gd name="T58" fmla="*/ 198 w 902"/>
                <a:gd name="T59" fmla="*/ 451 h 601"/>
                <a:gd name="T60" fmla="*/ 72 w 902"/>
                <a:gd name="T61" fmla="*/ 451 h 601"/>
                <a:gd name="T62" fmla="*/ 64 w 902"/>
                <a:gd name="T63" fmla="*/ 456 h 601"/>
                <a:gd name="T64" fmla="*/ 60 w 902"/>
                <a:gd name="T65" fmla="*/ 463 h 601"/>
                <a:gd name="T66" fmla="*/ 15 w 902"/>
                <a:gd name="T67" fmla="*/ 571 h 601"/>
                <a:gd name="T68" fmla="*/ 6 w 902"/>
                <a:gd name="T69" fmla="*/ 573 h 601"/>
                <a:gd name="T70" fmla="*/ 1 w 902"/>
                <a:gd name="T71" fmla="*/ 581 h 601"/>
                <a:gd name="T72" fmla="*/ 0 w 902"/>
                <a:gd name="T73" fmla="*/ 590 h 601"/>
                <a:gd name="T74" fmla="*/ 4 w 902"/>
                <a:gd name="T75" fmla="*/ 597 h 601"/>
                <a:gd name="T76" fmla="*/ 12 w 902"/>
                <a:gd name="T77" fmla="*/ 601 h 601"/>
                <a:gd name="T78" fmla="*/ 195 w 902"/>
                <a:gd name="T79" fmla="*/ 601 h 601"/>
                <a:gd name="T80" fmla="*/ 496 w 902"/>
                <a:gd name="T81" fmla="*/ 601 h 601"/>
                <a:gd name="T82" fmla="*/ 827 w 902"/>
                <a:gd name="T83" fmla="*/ 601 h 601"/>
                <a:gd name="T84" fmla="*/ 892 w 902"/>
                <a:gd name="T85" fmla="*/ 600 h 601"/>
                <a:gd name="T86" fmla="*/ 899 w 902"/>
                <a:gd name="T87" fmla="*/ 595 h 601"/>
                <a:gd name="T88" fmla="*/ 902 w 902"/>
                <a:gd name="T89" fmla="*/ 586 h 601"/>
                <a:gd name="T90" fmla="*/ 899 w 902"/>
                <a:gd name="T91" fmla="*/ 578 h 601"/>
                <a:gd name="T92" fmla="*/ 892 w 902"/>
                <a:gd name="T93" fmla="*/ 572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02" h="601">
                  <a:moveTo>
                    <a:pt x="721" y="571"/>
                  </a:moveTo>
                  <a:lnTo>
                    <a:pt x="721" y="30"/>
                  </a:lnTo>
                  <a:lnTo>
                    <a:pt x="812" y="30"/>
                  </a:lnTo>
                  <a:lnTo>
                    <a:pt x="812" y="571"/>
                  </a:lnTo>
                  <a:lnTo>
                    <a:pt x="721" y="571"/>
                  </a:lnTo>
                  <a:close/>
                  <a:moveTo>
                    <a:pt x="511" y="571"/>
                  </a:moveTo>
                  <a:lnTo>
                    <a:pt x="511" y="180"/>
                  </a:lnTo>
                  <a:lnTo>
                    <a:pt x="601" y="180"/>
                  </a:lnTo>
                  <a:lnTo>
                    <a:pt x="601" y="571"/>
                  </a:lnTo>
                  <a:lnTo>
                    <a:pt x="511" y="571"/>
                  </a:lnTo>
                  <a:close/>
                  <a:moveTo>
                    <a:pt x="300" y="571"/>
                  </a:moveTo>
                  <a:lnTo>
                    <a:pt x="300" y="330"/>
                  </a:lnTo>
                  <a:lnTo>
                    <a:pt x="391" y="330"/>
                  </a:lnTo>
                  <a:lnTo>
                    <a:pt x="391" y="571"/>
                  </a:lnTo>
                  <a:lnTo>
                    <a:pt x="300" y="571"/>
                  </a:lnTo>
                  <a:close/>
                  <a:moveTo>
                    <a:pt x="90" y="571"/>
                  </a:moveTo>
                  <a:lnTo>
                    <a:pt x="90" y="481"/>
                  </a:lnTo>
                  <a:lnTo>
                    <a:pt x="180" y="481"/>
                  </a:lnTo>
                  <a:lnTo>
                    <a:pt x="180" y="571"/>
                  </a:lnTo>
                  <a:lnTo>
                    <a:pt x="90" y="571"/>
                  </a:lnTo>
                  <a:close/>
                  <a:moveTo>
                    <a:pt x="887" y="571"/>
                  </a:moveTo>
                  <a:lnTo>
                    <a:pt x="842" y="571"/>
                  </a:lnTo>
                  <a:lnTo>
                    <a:pt x="842" y="15"/>
                  </a:lnTo>
                  <a:lnTo>
                    <a:pt x="841" y="12"/>
                  </a:lnTo>
                  <a:lnTo>
                    <a:pt x="841" y="9"/>
                  </a:lnTo>
                  <a:lnTo>
                    <a:pt x="839" y="7"/>
                  </a:lnTo>
                  <a:lnTo>
                    <a:pt x="838" y="5"/>
                  </a:lnTo>
                  <a:lnTo>
                    <a:pt x="835" y="3"/>
                  </a:lnTo>
                  <a:lnTo>
                    <a:pt x="832" y="1"/>
                  </a:lnTo>
                  <a:lnTo>
                    <a:pt x="829" y="0"/>
                  </a:lnTo>
                  <a:lnTo>
                    <a:pt x="827" y="0"/>
                  </a:lnTo>
                  <a:lnTo>
                    <a:pt x="706" y="0"/>
                  </a:lnTo>
                  <a:lnTo>
                    <a:pt x="704" y="0"/>
                  </a:lnTo>
                  <a:lnTo>
                    <a:pt x="701" y="1"/>
                  </a:lnTo>
                  <a:lnTo>
                    <a:pt x="698" y="3"/>
                  </a:lnTo>
                  <a:lnTo>
                    <a:pt x="695" y="5"/>
                  </a:lnTo>
                  <a:lnTo>
                    <a:pt x="694" y="7"/>
                  </a:lnTo>
                  <a:lnTo>
                    <a:pt x="692" y="9"/>
                  </a:lnTo>
                  <a:lnTo>
                    <a:pt x="692" y="12"/>
                  </a:lnTo>
                  <a:lnTo>
                    <a:pt x="691" y="15"/>
                  </a:lnTo>
                  <a:lnTo>
                    <a:pt x="691" y="571"/>
                  </a:lnTo>
                  <a:lnTo>
                    <a:pt x="631" y="571"/>
                  </a:lnTo>
                  <a:lnTo>
                    <a:pt x="631" y="165"/>
                  </a:lnTo>
                  <a:lnTo>
                    <a:pt x="631" y="162"/>
                  </a:lnTo>
                  <a:lnTo>
                    <a:pt x="630" y="160"/>
                  </a:lnTo>
                  <a:lnTo>
                    <a:pt x="629" y="157"/>
                  </a:lnTo>
                  <a:lnTo>
                    <a:pt x="627" y="155"/>
                  </a:lnTo>
                  <a:lnTo>
                    <a:pt x="625" y="152"/>
                  </a:lnTo>
                  <a:lnTo>
                    <a:pt x="622" y="151"/>
                  </a:lnTo>
                  <a:lnTo>
                    <a:pt x="619" y="150"/>
                  </a:lnTo>
                  <a:lnTo>
                    <a:pt x="616" y="150"/>
                  </a:lnTo>
                  <a:lnTo>
                    <a:pt x="496" y="150"/>
                  </a:lnTo>
                  <a:lnTo>
                    <a:pt x="493" y="150"/>
                  </a:lnTo>
                  <a:lnTo>
                    <a:pt x="490" y="151"/>
                  </a:lnTo>
                  <a:lnTo>
                    <a:pt x="487" y="154"/>
                  </a:lnTo>
                  <a:lnTo>
                    <a:pt x="485" y="155"/>
                  </a:lnTo>
                  <a:lnTo>
                    <a:pt x="483" y="157"/>
                  </a:lnTo>
                  <a:lnTo>
                    <a:pt x="482" y="160"/>
                  </a:lnTo>
                  <a:lnTo>
                    <a:pt x="481" y="162"/>
                  </a:lnTo>
                  <a:lnTo>
                    <a:pt x="481" y="165"/>
                  </a:lnTo>
                  <a:lnTo>
                    <a:pt x="481" y="571"/>
                  </a:lnTo>
                  <a:lnTo>
                    <a:pt x="421" y="571"/>
                  </a:lnTo>
                  <a:lnTo>
                    <a:pt x="421" y="315"/>
                  </a:lnTo>
                  <a:lnTo>
                    <a:pt x="420" y="313"/>
                  </a:lnTo>
                  <a:lnTo>
                    <a:pt x="420" y="310"/>
                  </a:lnTo>
                  <a:lnTo>
                    <a:pt x="418" y="308"/>
                  </a:lnTo>
                  <a:lnTo>
                    <a:pt x="417" y="306"/>
                  </a:lnTo>
                  <a:lnTo>
                    <a:pt x="414" y="304"/>
                  </a:lnTo>
                  <a:lnTo>
                    <a:pt x="411" y="302"/>
                  </a:lnTo>
                  <a:lnTo>
                    <a:pt x="408" y="301"/>
                  </a:lnTo>
                  <a:lnTo>
                    <a:pt x="406" y="300"/>
                  </a:lnTo>
                  <a:lnTo>
                    <a:pt x="285" y="300"/>
                  </a:lnTo>
                  <a:lnTo>
                    <a:pt x="283" y="301"/>
                  </a:lnTo>
                  <a:lnTo>
                    <a:pt x="280" y="302"/>
                  </a:lnTo>
                  <a:lnTo>
                    <a:pt x="277" y="304"/>
                  </a:lnTo>
                  <a:lnTo>
                    <a:pt x="274" y="306"/>
                  </a:lnTo>
                  <a:lnTo>
                    <a:pt x="273" y="308"/>
                  </a:lnTo>
                  <a:lnTo>
                    <a:pt x="271" y="310"/>
                  </a:lnTo>
                  <a:lnTo>
                    <a:pt x="271" y="313"/>
                  </a:lnTo>
                  <a:lnTo>
                    <a:pt x="270" y="316"/>
                  </a:lnTo>
                  <a:lnTo>
                    <a:pt x="270" y="571"/>
                  </a:lnTo>
                  <a:lnTo>
                    <a:pt x="210" y="571"/>
                  </a:lnTo>
                  <a:lnTo>
                    <a:pt x="210" y="466"/>
                  </a:lnTo>
                  <a:lnTo>
                    <a:pt x="210" y="463"/>
                  </a:lnTo>
                  <a:lnTo>
                    <a:pt x="209" y="460"/>
                  </a:lnTo>
                  <a:lnTo>
                    <a:pt x="208" y="458"/>
                  </a:lnTo>
                  <a:lnTo>
                    <a:pt x="206" y="456"/>
                  </a:lnTo>
                  <a:lnTo>
                    <a:pt x="204" y="454"/>
                  </a:lnTo>
                  <a:lnTo>
                    <a:pt x="201" y="452"/>
                  </a:lnTo>
                  <a:lnTo>
                    <a:pt x="198" y="451"/>
                  </a:lnTo>
                  <a:lnTo>
                    <a:pt x="195" y="451"/>
                  </a:lnTo>
                  <a:lnTo>
                    <a:pt x="75" y="451"/>
                  </a:lnTo>
                  <a:lnTo>
                    <a:pt x="72" y="451"/>
                  </a:lnTo>
                  <a:lnTo>
                    <a:pt x="69" y="452"/>
                  </a:lnTo>
                  <a:lnTo>
                    <a:pt x="66" y="454"/>
                  </a:lnTo>
                  <a:lnTo>
                    <a:pt x="64" y="456"/>
                  </a:lnTo>
                  <a:lnTo>
                    <a:pt x="62" y="458"/>
                  </a:lnTo>
                  <a:lnTo>
                    <a:pt x="61" y="460"/>
                  </a:lnTo>
                  <a:lnTo>
                    <a:pt x="60" y="463"/>
                  </a:lnTo>
                  <a:lnTo>
                    <a:pt x="60" y="466"/>
                  </a:lnTo>
                  <a:lnTo>
                    <a:pt x="60" y="571"/>
                  </a:lnTo>
                  <a:lnTo>
                    <a:pt x="15" y="571"/>
                  </a:lnTo>
                  <a:lnTo>
                    <a:pt x="12" y="571"/>
                  </a:lnTo>
                  <a:lnTo>
                    <a:pt x="9" y="572"/>
                  </a:lnTo>
                  <a:lnTo>
                    <a:pt x="6" y="573"/>
                  </a:lnTo>
                  <a:lnTo>
                    <a:pt x="4" y="576"/>
                  </a:lnTo>
                  <a:lnTo>
                    <a:pt x="2" y="578"/>
                  </a:lnTo>
                  <a:lnTo>
                    <a:pt x="1" y="581"/>
                  </a:lnTo>
                  <a:lnTo>
                    <a:pt x="0" y="583"/>
                  </a:lnTo>
                  <a:lnTo>
                    <a:pt x="0" y="586"/>
                  </a:lnTo>
                  <a:lnTo>
                    <a:pt x="0" y="590"/>
                  </a:lnTo>
                  <a:lnTo>
                    <a:pt x="1" y="593"/>
                  </a:lnTo>
                  <a:lnTo>
                    <a:pt x="2" y="595"/>
                  </a:lnTo>
                  <a:lnTo>
                    <a:pt x="4" y="597"/>
                  </a:lnTo>
                  <a:lnTo>
                    <a:pt x="6" y="599"/>
                  </a:lnTo>
                  <a:lnTo>
                    <a:pt x="9" y="600"/>
                  </a:lnTo>
                  <a:lnTo>
                    <a:pt x="12" y="601"/>
                  </a:lnTo>
                  <a:lnTo>
                    <a:pt x="15" y="601"/>
                  </a:lnTo>
                  <a:lnTo>
                    <a:pt x="75" y="601"/>
                  </a:lnTo>
                  <a:lnTo>
                    <a:pt x="195" y="601"/>
                  </a:lnTo>
                  <a:lnTo>
                    <a:pt x="285" y="601"/>
                  </a:lnTo>
                  <a:lnTo>
                    <a:pt x="406" y="601"/>
                  </a:lnTo>
                  <a:lnTo>
                    <a:pt x="496" y="601"/>
                  </a:lnTo>
                  <a:lnTo>
                    <a:pt x="616" y="601"/>
                  </a:lnTo>
                  <a:lnTo>
                    <a:pt x="706" y="601"/>
                  </a:lnTo>
                  <a:lnTo>
                    <a:pt x="827" y="601"/>
                  </a:lnTo>
                  <a:lnTo>
                    <a:pt x="887" y="601"/>
                  </a:lnTo>
                  <a:lnTo>
                    <a:pt x="890" y="601"/>
                  </a:lnTo>
                  <a:lnTo>
                    <a:pt x="892" y="600"/>
                  </a:lnTo>
                  <a:lnTo>
                    <a:pt x="896" y="599"/>
                  </a:lnTo>
                  <a:lnTo>
                    <a:pt x="898" y="597"/>
                  </a:lnTo>
                  <a:lnTo>
                    <a:pt x="899" y="595"/>
                  </a:lnTo>
                  <a:lnTo>
                    <a:pt x="901" y="593"/>
                  </a:lnTo>
                  <a:lnTo>
                    <a:pt x="901" y="590"/>
                  </a:lnTo>
                  <a:lnTo>
                    <a:pt x="902" y="586"/>
                  </a:lnTo>
                  <a:lnTo>
                    <a:pt x="902" y="583"/>
                  </a:lnTo>
                  <a:lnTo>
                    <a:pt x="901" y="581"/>
                  </a:lnTo>
                  <a:lnTo>
                    <a:pt x="899" y="578"/>
                  </a:lnTo>
                  <a:lnTo>
                    <a:pt x="898" y="576"/>
                  </a:lnTo>
                  <a:lnTo>
                    <a:pt x="896" y="573"/>
                  </a:lnTo>
                  <a:lnTo>
                    <a:pt x="892" y="572"/>
                  </a:lnTo>
                  <a:lnTo>
                    <a:pt x="890" y="571"/>
                  </a:lnTo>
                  <a:lnTo>
                    <a:pt x="887" y="5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04E23BC-419F-003C-CB8B-A9CC9706BE49}"/>
              </a:ext>
            </a:extLst>
          </p:cNvPr>
          <p:cNvSpPr txBox="1"/>
          <p:nvPr/>
        </p:nvSpPr>
        <p:spPr>
          <a:xfrm>
            <a:off x="4880622" y="1324882"/>
            <a:ext cx="6583299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Space limitations at Annex and the building condition of Town Hall now impacting operations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Looking for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an efficient design </a:t>
            </a:r>
            <a:r>
              <a:rPr lang="en-US" sz="2000" b="1" dirty="0"/>
              <a:t>solution that best allows use of shared resources across all Departments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21-23 Main Street properties: historic location for Town Departments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with required infrastructure (fiber/water)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Town Hall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: ground level masonry/roof structural repairs and building envelope updates needed (time for some TLC)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STILL A GOOD RESOURCE FOR THE TOWN – HISTORIC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Town Annex: </a:t>
            </a:r>
            <a:r>
              <a:rPr lang="en-US" sz="2000" dirty="0">
                <a:solidFill>
                  <a:srgbClr val="FF0000"/>
                </a:solidFill>
              </a:rPr>
              <a:t>accessibility and structural deficiencies with challenges to renovation options  (built as a home)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FF0000"/>
                </a:solidFill>
              </a:rPr>
              <a:t>     </a:t>
            </a:r>
            <a:r>
              <a:rPr lang="en-US" sz="2000" b="1" dirty="0">
                <a:solidFill>
                  <a:srgbClr val="FF0000"/>
                </a:solidFill>
              </a:rPr>
              <a:t>COSTLY WITHOUT GOOD RETURN ON THE SPACE NEEDS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38E726-F26B-0F14-4C91-29C3A6014F23}"/>
              </a:ext>
            </a:extLst>
          </p:cNvPr>
          <p:cNvSpPr txBox="1"/>
          <p:nvPr/>
        </p:nvSpPr>
        <p:spPr>
          <a:xfrm>
            <a:off x="2811964" y="5194210"/>
            <a:ext cx="792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Oct-Nov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A4C47CE-D9A2-167A-671D-258EC7FE0149}"/>
              </a:ext>
            </a:extLst>
          </p:cNvPr>
          <p:cNvSpPr txBox="1"/>
          <p:nvPr/>
        </p:nvSpPr>
        <p:spPr>
          <a:xfrm>
            <a:off x="1933054" y="5194210"/>
            <a:ext cx="1453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Sept 2023</a:t>
            </a:r>
          </a:p>
        </p:txBody>
      </p:sp>
      <p:pic>
        <p:nvPicPr>
          <p:cNvPr id="8" name="Picture 7" descr="A white house with a white gate and a tree&#10;&#10;Description automatically generated">
            <a:extLst>
              <a:ext uri="{FF2B5EF4-FFF2-40B4-BE49-F238E27FC236}">
                <a16:creationId xmlns:a16="http://schemas.microsoft.com/office/drawing/2014/main" id="{C812781D-61DA-226C-278B-772A5396B6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753"/>
          <a:stretch/>
        </p:blipFill>
        <p:spPr>
          <a:xfrm>
            <a:off x="-24253" y="731579"/>
            <a:ext cx="4349549" cy="612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90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ird's eye view of a neighborhood&#10;&#10;Description automatically generated">
            <a:extLst>
              <a:ext uri="{FF2B5EF4-FFF2-40B4-BE49-F238E27FC236}">
                <a16:creationId xmlns:a16="http://schemas.microsoft.com/office/drawing/2014/main" id="{7A02BFC1-BE03-8FB4-2335-3601848DC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8927"/>
            <a:ext cx="7879978" cy="60890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D2636B-6386-9898-7281-E37E749ED6C4}"/>
              </a:ext>
            </a:extLst>
          </p:cNvPr>
          <p:cNvSpPr txBox="1"/>
          <p:nvPr/>
        </p:nvSpPr>
        <p:spPr>
          <a:xfrm>
            <a:off x="8229600" y="1066800"/>
            <a:ext cx="3810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Original Master Plan Study by JWA in 2017 identified various options for Town Hall Office Space.</a:t>
            </a:r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sz="2000" b="1" dirty="0"/>
              <a:t>The Building Committee has kept one of these options (Option 1) and identified two new approaches for consideration (Options 2-3).</a:t>
            </a:r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sz="2000" b="1" dirty="0"/>
              <a:t>The Selectboard has also asked that we include an additional parcel currently on the market (Option 4).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4852E0-85DB-140B-A7C2-A96EF817CD87}"/>
              </a:ext>
            </a:extLst>
          </p:cNvPr>
          <p:cNvSpPr txBox="1"/>
          <p:nvPr/>
        </p:nvSpPr>
        <p:spPr>
          <a:xfrm>
            <a:off x="63059" y="0"/>
            <a:ext cx="7402453" cy="64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PAST STUDY OPTIONS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942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a city&#10;&#10;Description automatically generated">
            <a:extLst>
              <a:ext uri="{FF2B5EF4-FFF2-40B4-BE49-F238E27FC236}">
                <a16:creationId xmlns:a16="http://schemas.microsoft.com/office/drawing/2014/main" id="{B4D9C713-49E3-0EF6-9DC0-5C14C291D3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41" t="32150" r="11230" b="22267"/>
          <a:stretch/>
        </p:blipFill>
        <p:spPr>
          <a:xfrm>
            <a:off x="485725" y="1287241"/>
            <a:ext cx="5339279" cy="2141759"/>
          </a:xfrm>
          <a:prstGeom prst="rect">
            <a:avLst/>
          </a:prstGeom>
        </p:spPr>
      </p:pic>
      <p:pic>
        <p:nvPicPr>
          <p:cNvPr id="10" name="Picture 9" descr="A map of a city&#10;&#10;Description automatically generated">
            <a:extLst>
              <a:ext uri="{FF2B5EF4-FFF2-40B4-BE49-F238E27FC236}">
                <a16:creationId xmlns:a16="http://schemas.microsoft.com/office/drawing/2014/main" id="{E7122250-4128-726E-9AAB-50A9E50C51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60" t="33333" r="13191" b="19626"/>
          <a:stretch/>
        </p:blipFill>
        <p:spPr>
          <a:xfrm>
            <a:off x="485725" y="4214240"/>
            <a:ext cx="5244467" cy="2200317"/>
          </a:xfrm>
          <a:prstGeom prst="rect">
            <a:avLst/>
          </a:prstGeom>
        </p:spPr>
      </p:pic>
      <p:pic>
        <p:nvPicPr>
          <p:cNvPr id="11" name="Picture 10" descr="A map of a town&#10;&#10;Description automatically generated">
            <a:extLst>
              <a:ext uri="{FF2B5EF4-FFF2-40B4-BE49-F238E27FC236}">
                <a16:creationId xmlns:a16="http://schemas.microsoft.com/office/drawing/2014/main" id="{042C8171-8317-0F8C-C2C9-131CDD4D2A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40" t="24995" r="14171" b="30979"/>
          <a:stretch/>
        </p:blipFill>
        <p:spPr>
          <a:xfrm>
            <a:off x="6907621" y="1292025"/>
            <a:ext cx="4754065" cy="2136976"/>
          </a:xfrm>
          <a:prstGeom prst="rect">
            <a:avLst/>
          </a:prstGeom>
        </p:spPr>
      </p:pic>
      <p:pic>
        <p:nvPicPr>
          <p:cNvPr id="12" name="Picture 11" descr="A bird's eye view of a building&#10;&#10;Description automatically generated">
            <a:extLst>
              <a:ext uri="{FF2B5EF4-FFF2-40B4-BE49-F238E27FC236}">
                <a16:creationId xmlns:a16="http://schemas.microsoft.com/office/drawing/2014/main" id="{BA713925-FFBB-E79D-056A-021E10BFD0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20" t="27561" b="26554"/>
          <a:stretch/>
        </p:blipFill>
        <p:spPr>
          <a:xfrm>
            <a:off x="6907621" y="4200483"/>
            <a:ext cx="4754065" cy="22140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7C609A-91E7-C12D-8A45-78CBCD99D296}"/>
              </a:ext>
            </a:extLst>
          </p:cNvPr>
          <p:cNvSpPr txBox="1"/>
          <p:nvPr/>
        </p:nvSpPr>
        <p:spPr>
          <a:xfrm>
            <a:off x="485725" y="885387"/>
            <a:ext cx="55926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OPTION 1: Renovate Town Hall + Add Office Space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31A8C9-7630-8660-10B8-D6EF9979BC76}"/>
              </a:ext>
            </a:extLst>
          </p:cNvPr>
          <p:cNvSpPr txBox="1"/>
          <p:nvPr/>
        </p:nvSpPr>
        <p:spPr>
          <a:xfrm>
            <a:off x="885561" y="3814130"/>
            <a:ext cx="44447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OPTION 2: Adaptive Reuse of Town Hall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607AA4-C711-E401-5E0F-6C9C8F009A50}"/>
              </a:ext>
            </a:extLst>
          </p:cNvPr>
          <p:cNvSpPr txBox="1"/>
          <p:nvPr/>
        </p:nvSpPr>
        <p:spPr>
          <a:xfrm>
            <a:off x="7484047" y="885387"/>
            <a:ext cx="40476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OPTION 3: Stand Alone Building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868A2B-F95A-7668-8C5C-47CA4BD4607B}"/>
              </a:ext>
            </a:extLst>
          </p:cNvPr>
          <p:cNvSpPr txBox="1"/>
          <p:nvPr/>
        </p:nvSpPr>
        <p:spPr>
          <a:xfrm>
            <a:off x="7484046" y="3796265"/>
            <a:ext cx="40476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OPTION 4: 74 Palmer Road Parcel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8111EF-0B7D-447D-6E7F-3CADF68AB6A3}"/>
              </a:ext>
            </a:extLst>
          </p:cNvPr>
          <p:cNvSpPr txBox="1"/>
          <p:nvPr/>
        </p:nvSpPr>
        <p:spPr>
          <a:xfrm>
            <a:off x="63059" y="0"/>
            <a:ext cx="7402453" cy="64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CURRENT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STUDY OPTIONS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582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E73D17-6ADC-8051-2829-E7F9A78311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 flipV="1">
            <a:off x="5838097" y="761996"/>
            <a:ext cx="6353900" cy="6131424"/>
          </a:xfrm>
          <a:prstGeom prst="rect">
            <a:avLst/>
          </a:prstGeom>
          <a:solidFill>
            <a:srgbClr val="1B2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809595"/>
                </a:solidFill>
              </a:ln>
              <a:solidFill>
                <a:srgbClr val="809595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A0A19D-1D0B-275D-90D1-B81D3F53B4ED}"/>
              </a:ext>
            </a:extLst>
          </p:cNvPr>
          <p:cNvSpPr txBox="1"/>
          <p:nvPr/>
        </p:nvSpPr>
        <p:spPr>
          <a:xfrm>
            <a:off x="152401" y="-69335"/>
            <a:ext cx="9717823" cy="64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Semilight" panose="020B0402040204020203" pitchFamily="34" charset="0"/>
              </a:rPr>
              <a:t>Option 1: Renovate town hall + Add OFFICE SPACE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B5E5BC6-BADC-7463-E643-ADAB825B0689}"/>
              </a:ext>
            </a:extLst>
          </p:cNvPr>
          <p:cNvSpPr txBox="1">
            <a:spLocks/>
          </p:cNvSpPr>
          <p:nvPr/>
        </p:nvSpPr>
        <p:spPr>
          <a:xfrm>
            <a:off x="3576145" y="673472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57419944-944D-4CCD-B088-42500AB2AC95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 Light"/>
              </a:rPr>
              <a:pPr algn="r">
                <a:defRPr/>
              </a:pPr>
              <a:t>13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D23158-6306-1604-0D06-A414909E0B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 flipV="1">
            <a:off x="5609497" y="761997"/>
            <a:ext cx="228601" cy="6096000"/>
          </a:xfrm>
          <a:prstGeom prst="rect">
            <a:avLst/>
          </a:prstGeom>
          <a:solidFill>
            <a:srgbClr val="809595"/>
          </a:solidFill>
          <a:ln>
            <a:solidFill>
              <a:srgbClr val="809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809595"/>
                </a:solidFill>
              </a:ln>
              <a:solidFill>
                <a:srgbClr val="809595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E88D77-EE76-2671-14C8-CD9D5F28DE6F}"/>
              </a:ext>
            </a:extLst>
          </p:cNvPr>
          <p:cNvSpPr txBox="1"/>
          <p:nvPr/>
        </p:nvSpPr>
        <p:spPr>
          <a:xfrm>
            <a:off x="562530" y="1083592"/>
            <a:ext cx="4047635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Renovate Existing Town Hall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Ground Floor: 4,000sq ft (3000 net)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US" sz="1600" b="1" baseline="30000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st</a:t>
            </a: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 Floor: 4,000sq ft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sz="1600" b="1" baseline="30000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nd</a:t>
            </a: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 Floor: 1,175 ft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Vertical circulation: 500sq ft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BD38C6-ABD3-2F5E-FC28-D401B48880B6}"/>
              </a:ext>
            </a:extLst>
          </p:cNvPr>
          <p:cNvSpPr txBox="1"/>
          <p:nvPr/>
        </p:nvSpPr>
        <p:spPr>
          <a:xfrm>
            <a:off x="228600" y="990601"/>
            <a:ext cx="40386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2" name="Picture 11" descr="A 3d model of a town&#10;&#10;Description automatically generated with medium confidence">
            <a:extLst>
              <a:ext uri="{FF2B5EF4-FFF2-40B4-BE49-F238E27FC236}">
                <a16:creationId xmlns:a16="http://schemas.microsoft.com/office/drawing/2014/main" id="{33110DEC-20C1-F036-8127-03EAFBA56F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05" t="22726" r="25427" b="25319"/>
          <a:stretch/>
        </p:blipFill>
        <p:spPr>
          <a:xfrm>
            <a:off x="6031761" y="1306023"/>
            <a:ext cx="6007837" cy="42459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45254F-15D5-FCE3-BDF0-20804BF3DCE8}"/>
              </a:ext>
            </a:extLst>
          </p:cNvPr>
          <p:cNvSpPr txBox="1"/>
          <p:nvPr/>
        </p:nvSpPr>
        <p:spPr>
          <a:xfrm>
            <a:off x="6096000" y="5775437"/>
            <a:ext cx="4114800" cy="64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Semilight" panose="020B0402040204020203" pitchFamily="34" charset="0"/>
              </a:rPr>
              <a:t>Option 1: Restore and ADD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47FCE1-D78D-E04B-EDF7-BCF948DE5B08}"/>
              </a:ext>
            </a:extLst>
          </p:cNvPr>
          <p:cNvSpPr txBox="1"/>
          <p:nvPr/>
        </p:nvSpPr>
        <p:spPr>
          <a:xfrm>
            <a:off x="562530" y="2899364"/>
            <a:ext cx="4636457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Add New Office Space Addition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New addition @6000sf, utilize @2000sf of Town Hall for Offices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Two approaches to achieve remaining square footage: single story west side (right) or south side (back) multi-story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9E9EF9-EA1C-7436-D3A3-560204DA6CB9}"/>
              </a:ext>
            </a:extLst>
          </p:cNvPr>
          <p:cNvSpPr txBox="1"/>
          <p:nvPr/>
        </p:nvSpPr>
        <p:spPr>
          <a:xfrm>
            <a:off x="262659" y="4848324"/>
            <a:ext cx="49871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Aft>
                <a:spcPts val="600"/>
              </a:spcAf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Would Maintain Meeting Hall on First Floor and CATV Facility in the Town Hall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75B7F6-3887-F657-FF7B-D136E7DF4B8D}"/>
              </a:ext>
            </a:extLst>
          </p:cNvPr>
          <p:cNvSpPr txBox="1"/>
          <p:nvPr/>
        </p:nvSpPr>
        <p:spPr>
          <a:xfrm>
            <a:off x="262659" y="5653733"/>
            <a:ext cx="49871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Aft>
                <a:spcPts val="600"/>
              </a:spcAf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ADDRESSES ALL TOWN HALL REPAIRS AND FUTURE GROWTH</a:t>
            </a:r>
          </a:p>
        </p:txBody>
      </p:sp>
    </p:spTree>
    <p:extLst>
      <p:ext uri="{BB962C8B-B14F-4D97-AF65-F5344CB8AC3E}">
        <p14:creationId xmlns:p14="http://schemas.microsoft.com/office/powerpoint/2010/main" val="167109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B5E5BC6-BADC-7463-E643-ADAB825B0689}"/>
              </a:ext>
            </a:extLst>
          </p:cNvPr>
          <p:cNvSpPr txBox="1">
            <a:spLocks/>
          </p:cNvSpPr>
          <p:nvPr/>
        </p:nvSpPr>
        <p:spPr>
          <a:xfrm>
            <a:off x="3576145" y="673472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57419944-944D-4CCD-B088-42500AB2AC95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 Light"/>
              </a:rPr>
              <a:pPr algn="r">
                <a:defRPr/>
              </a:pPr>
              <a:t>14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F2929F-9404-29E2-6AF4-42F31FE19AD4}"/>
              </a:ext>
            </a:extLst>
          </p:cNvPr>
          <p:cNvSpPr txBox="1"/>
          <p:nvPr/>
        </p:nvSpPr>
        <p:spPr>
          <a:xfrm>
            <a:off x="152401" y="-69335"/>
            <a:ext cx="9717823" cy="64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Semilight" panose="020B0402040204020203" pitchFamily="34" charset="0"/>
              </a:rPr>
              <a:t>Option 1: Renovate town hall + Add OFFICE SPACE</a:t>
            </a:r>
          </a:p>
        </p:txBody>
      </p:sp>
      <p:pic>
        <p:nvPicPr>
          <p:cNvPr id="10" name="Picture 9" descr="A map of a city&#10;&#10;Description automatically generated">
            <a:extLst>
              <a:ext uri="{FF2B5EF4-FFF2-40B4-BE49-F238E27FC236}">
                <a16:creationId xmlns:a16="http://schemas.microsoft.com/office/drawing/2014/main" id="{29658866-4E5D-5025-A58E-E2EE05AD99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41" t="4546" r="11230" b="10606"/>
          <a:stretch/>
        </p:blipFill>
        <p:spPr>
          <a:xfrm>
            <a:off x="863560" y="758952"/>
            <a:ext cx="8168369" cy="60990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15C5820-4697-06CD-43F3-AC77F109866C}"/>
              </a:ext>
            </a:extLst>
          </p:cNvPr>
          <p:cNvSpPr/>
          <p:nvPr/>
        </p:nvSpPr>
        <p:spPr>
          <a:xfrm>
            <a:off x="9677400" y="1295400"/>
            <a:ext cx="304800" cy="304800"/>
          </a:xfrm>
          <a:prstGeom prst="rect">
            <a:avLst/>
          </a:prstGeom>
          <a:solidFill>
            <a:srgbClr val="B752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54ECE2-3A07-1FB1-7A88-BC076EBB7E6B}"/>
              </a:ext>
            </a:extLst>
          </p:cNvPr>
          <p:cNvSpPr/>
          <p:nvPr/>
        </p:nvSpPr>
        <p:spPr>
          <a:xfrm>
            <a:off x="9677400" y="2648457"/>
            <a:ext cx="304800" cy="304800"/>
          </a:xfrm>
          <a:prstGeom prst="rect">
            <a:avLst/>
          </a:prstGeom>
          <a:solidFill>
            <a:srgbClr val="00F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D101F8-0CD5-C888-9EB1-BF3BA33EAE25}"/>
              </a:ext>
            </a:extLst>
          </p:cNvPr>
          <p:cNvSpPr/>
          <p:nvPr/>
        </p:nvSpPr>
        <p:spPr>
          <a:xfrm>
            <a:off x="9677400" y="4001514"/>
            <a:ext cx="304800" cy="304800"/>
          </a:xfrm>
          <a:prstGeom prst="rect">
            <a:avLst/>
          </a:prstGeom>
          <a:solidFill>
            <a:srgbClr val="FDF8E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F85A64-46EA-5FB1-3512-178FFA85F6FD}"/>
              </a:ext>
            </a:extLst>
          </p:cNvPr>
          <p:cNvSpPr txBox="1"/>
          <p:nvPr/>
        </p:nvSpPr>
        <p:spPr>
          <a:xfrm>
            <a:off x="10363198" y="1186190"/>
            <a:ext cx="1181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New Square Footage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6A9C58-2EF2-9625-B86E-F4020149E2A6}"/>
              </a:ext>
            </a:extLst>
          </p:cNvPr>
          <p:cNvSpPr txBox="1"/>
          <p:nvPr/>
        </p:nvSpPr>
        <p:spPr>
          <a:xfrm>
            <a:off x="10363199" y="2323804"/>
            <a:ext cx="1181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New Vertical Circulation </a:t>
            </a:r>
            <a:r>
              <a:rPr lang="en-US" sz="1400" dirty="0"/>
              <a:t>(egress stairs, elevator)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DC82C9-B3CD-B7D5-C9DF-56846220C257}"/>
              </a:ext>
            </a:extLst>
          </p:cNvPr>
          <p:cNvSpPr txBox="1"/>
          <p:nvPr/>
        </p:nvSpPr>
        <p:spPr>
          <a:xfrm>
            <a:off x="10363195" y="3892305"/>
            <a:ext cx="11810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Existing Buildings to Remain</a:t>
            </a:r>
            <a:endParaRPr lang="en-US" sz="1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CB4B1A-2FD0-C181-ED78-1CD6FECFFC6B}"/>
              </a:ext>
            </a:extLst>
          </p:cNvPr>
          <p:cNvSpPr/>
          <p:nvPr/>
        </p:nvSpPr>
        <p:spPr>
          <a:xfrm>
            <a:off x="9681210" y="5354571"/>
            <a:ext cx="304800" cy="304800"/>
          </a:xfrm>
          <a:prstGeom prst="rect">
            <a:avLst/>
          </a:prstGeom>
          <a:solidFill>
            <a:srgbClr val="6666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728B1E-06B5-2D41-70A1-D23113FFD0ED}"/>
              </a:ext>
            </a:extLst>
          </p:cNvPr>
          <p:cNvSpPr txBox="1"/>
          <p:nvPr/>
        </p:nvSpPr>
        <p:spPr>
          <a:xfrm>
            <a:off x="10363194" y="5245363"/>
            <a:ext cx="1181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Annex Building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85259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B5E5BC6-BADC-7463-E643-ADAB825B0689}"/>
              </a:ext>
            </a:extLst>
          </p:cNvPr>
          <p:cNvSpPr txBox="1">
            <a:spLocks/>
          </p:cNvSpPr>
          <p:nvPr/>
        </p:nvSpPr>
        <p:spPr>
          <a:xfrm>
            <a:off x="3576145" y="673472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57419944-944D-4CCD-B088-42500AB2AC95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 Light"/>
              </a:rPr>
              <a:pPr algn="r">
                <a:defRPr/>
              </a:pPr>
              <a:t>15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  <p:pic>
        <p:nvPicPr>
          <p:cNvPr id="8" name="Picture 7" descr="A building with a purple roof&#10;&#10;Description automatically generated">
            <a:extLst>
              <a:ext uri="{FF2B5EF4-FFF2-40B4-BE49-F238E27FC236}">
                <a16:creationId xmlns:a16="http://schemas.microsoft.com/office/drawing/2014/main" id="{D698B7E2-36D1-2D43-8BC3-104C049E2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4310"/>
            <a:ext cx="12192000" cy="48636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665E20-AF05-E3CA-132B-89D56E1F61CC}"/>
              </a:ext>
            </a:extLst>
          </p:cNvPr>
          <p:cNvSpPr txBox="1"/>
          <p:nvPr/>
        </p:nvSpPr>
        <p:spPr>
          <a:xfrm>
            <a:off x="228600" y="990601"/>
            <a:ext cx="40386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fontAlgn="base">
              <a:spcAft>
                <a:spcPts val="1200"/>
              </a:spcAft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6107ED-79CE-9784-AE52-D841DF310702}"/>
              </a:ext>
            </a:extLst>
          </p:cNvPr>
          <p:cNvSpPr txBox="1"/>
          <p:nvPr/>
        </p:nvSpPr>
        <p:spPr>
          <a:xfrm>
            <a:off x="152401" y="-69335"/>
            <a:ext cx="9717823" cy="64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Semilight" panose="020B0402040204020203" pitchFamily="34" charset="0"/>
              </a:rPr>
              <a:t>Option 1: Renovate town hall + Add OFFICE SPACE</a:t>
            </a:r>
          </a:p>
        </p:txBody>
      </p:sp>
    </p:spTree>
    <p:extLst>
      <p:ext uri="{BB962C8B-B14F-4D97-AF65-F5344CB8AC3E}">
        <p14:creationId xmlns:p14="http://schemas.microsoft.com/office/powerpoint/2010/main" val="4024333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E73D17-6ADC-8051-2829-E7F9A78311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 flipV="1">
            <a:off x="5838097" y="761996"/>
            <a:ext cx="6353900" cy="6131424"/>
          </a:xfrm>
          <a:prstGeom prst="rect">
            <a:avLst/>
          </a:prstGeom>
          <a:solidFill>
            <a:srgbClr val="1B2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809595"/>
                </a:solidFill>
              </a:ln>
              <a:solidFill>
                <a:srgbClr val="809595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A0A19D-1D0B-275D-90D1-B81D3F53B4ED}"/>
              </a:ext>
            </a:extLst>
          </p:cNvPr>
          <p:cNvSpPr txBox="1"/>
          <p:nvPr/>
        </p:nvSpPr>
        <p:spPr>
          <a:xfrm>
            <a:off x="63059" y="0"/>
            <a:ext cx="9717823" cy="64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Semilight" panose="020B0402040204020203" pitchFamily="34" charset="0"/>
              </a:rPr>
              <a:t>Option 2: ADAPTIVE Reuse of town hall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D23158-6306-1604-0D06-A414909E0B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 flipV="1">
            <a:off x="5609497" y="761997"/>
            <a:ext cx="228601" cy="6096000"/>
          </a:xfrm>
          <a:prstGeom prst="rect">
            <a:avLst/>
          </a:prstGeom>
          <a:solidFill>
            <a:srgbClr val="809595"/>
          </a:solidFill>
          <a:ln>
            <a:solidFill>
              <a:srgbClr val="809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809595"/>
                </a:solidFill>
              </a:ln>
              <a:solidFill>
                <a:srgbClr val="80959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028820-3636-B169-18E3-50D0595D12E8}"/>
              </a:ext>
            </a:extLst>
          </p:cNvPr>
          <p:cNvSpPr txBox="1"/>
          <p:nvPr/>
        </p:nvSpPr>
        <p:spPr>
          <a:xfrm>
            <a:off x="533400" y="1046420"/>
            <a:ext cx="42672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Adaptive Reuse of  Existing Town Hall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Ground Floor: 4,000sq ft (3000 net)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US" sz="1600" b="1" baseline="30000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st</a:t>
            </a: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 Floor: 4,000sq ft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sz="1600" b="1" baseline="30000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nd</a:t>
            </a: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 Floor: 4,000 ft (3000 net)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Vertical circulation: 500sq ft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D6DAA0-0330-F057-9B8F-AFBC093246AA}"/>
              </a:ext>
            </a:extLst>
          </p:cNvPr>
          <p:cNvSpPr txBox="1"/>
          <p:nvPr/>
        </p:nvSpPr>
        <p:spPr>
          <a:xfrm>
            <a:off x="281011" y="3796859"/>
            <a:ext cx="49871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Aft>
                <a:spcPts val="600"/>
              </a:spcAf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Could Maintain CATV Facility on current Ground Floor level along with Archive/Files Storage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444A43-45FA-29B4-6CEC-E90C6920C341}"/>
              </a:ext>
            </a:extLst>
          </p:cNvPr>
          <p:cNvSpPr txBox="1"/>
          <p:nvPr/>
        </p:nvSpPr>
        <p:spPr>
          <a:xfrm>
            <a:off x="227984" y="2965627"/>
            <a:ext cx="51005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Aft>
                <a:spcPts val="60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Main Meeting Hall would be reduced to single story to add full second floor above entire footprint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 descr="A building in a neighborhood&#10;&#10;Description automatically generated with medium confidence">
            <a:extLst>
              <a:ext uri="{FF2B5EF4-FFF2-40B4-BE49-F238E27FC236}">
                <a16:creationId xmlns:a16="http://schemas.microsoft.com/office/drawing/2014/main" id="{CE3113D8-4A88-E20C-58A6-F130F5E49F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46" t="20310" r="31819" b="30443"/>
          <a:stretch/>
        </p:blipFill>
        <p:spPr>
          <a:xfrm>
            <a:off x="6065868" y="919676"/>
            <a:ext cx="5845121" cy="48715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BE84A53-1464-2C31-E787-5AD178AA64F3}"/>
              </a:ext>
            </a:extLst>
          </p:cNvPr>
          <p:cNvSpPr txBox="1"/>
          <p:nvPr/>
        </p:nvSpPr>
        <p:spPr>
          <a:xfrm>
            <a:off x="6547061" y="5912065"/>
            <a:ext cx="4114800" cy="64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Semilight" panose="020B0402040204020203" pitchFamily="34" charset="0"/>
              </a:rPr>
              <a:t>Option 2: Adaptive reuse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6058CA-FDA8-0F33-D870-3EC5EC580741}"/>
              </a:ext>
            </a:extLst>
          </p:cNvPr>
          <p:cNvSpPr txBox="1"/>
          <p:nvPr/>
        </p:nvSpPr>
        <p:spPr>
          <a:xfrm>
            <a:off x="173426" y="5726728"/>
            <a:ext cx="49871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Aft>
                <a:spcPts val="600"/>
              </a:spcAf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ADDRESSES ALL TOWN HALL REPAIRS AND POSSIBILITY FOR FUTURE GROWTH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1EA637-04CC-68CC-3A5B-D16572596744}"/>
              </a:ext>
            </a:extLst>
          </p:cNvPr>
          <p:cNvSpPr txBox="1"/>
          <p:nvPr/>
        </p:nvSpPr>
        <p:spPr>
          <a:xfrm>
            <a:off x="227984" y="4803583"/>
            <a:ext cx="49871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Aft>
                <a:spcPts val="600"/>
              </a:spcAf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COULD MAINTAIN HISTORIC NATURE OF GRAND HALL SPACE w CONSOLIDATED MEETING ROOMS</a:t>
            </a:r>
          </a:p>
        </p:txBody>
      </p:sp>
    </p:spTree>
    <p:extLst>
      <p:ext uri="{BB962C8B-B14F-4D97-AF65-F5344CB8AC3E}">
        <p14:creationId xmlns:p14="http://schemas.microsoft.com/office/powerpoint/2010/main" val="1137134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A0A19D-1D0B-275D-90D1-B81D3F53B4ED}"/>
              </a:ext>
            </a:extLst>
          </p:cNvPr>
          <p:cNvSpPr txBox="1"/>
          <p:nvPr/>
        </p:nvSpPr>
        <p:spPr>
          <a:xfrm>
            <a:off x="63059" y="0"/>
            <a:ext cx="9717823" cy="64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Semilight" panose="020B0402040204020203" pitchFamily="34" charset="0"/>
              </a:rPr>
              <a:t>Option 2: ADAPTIVE Reuse of town hall</a:t>
            </a:r>
          </a:p>
        </p:txBody>
      </p:sp>
      <p:pic>
        <p:nvPicPr>
          <p:cNvPr id="15" name="Picture 14" descr="A map of a city&#10;&#10;Description automatically generated">
            <a:extLst>
              <a:ext uri="{FF2B5EF4-FFF2-40B4-BE49-F238E27FC236}">
                <a16:creationId xmlns:a16="http://schemas.microsoft.com/office/drawing/2014/main" id="{134481D8-840A-1128-F433-C4FFCFFB07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54" t="4546" r="13096" b="10606"/>
          <a:stretch/>
        </p:blipFill>
        <p:spPr>
          <a:xfrm>
            <a:off x="762000" y="724931"/>
            <a:ext cx="8115298" cy="614130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C96C463-78E1-3E19-8BEE-08D1F0E7034D}"/>
              </a:ext>
            </a:extLst>
          </p:cNvPr>
          <p:cNvSpPr/>
          <p:nvPr/>
        </p:nvSpPr>
        <p:spPr>
          <a:xfrm>
            <a:off x="9677400" y="1295400"/>
            <a:ext cx="304800" cy="304800"/>
          </a:xfrm>
          <a:prstGeom prst="rect">
            <a:avLst/>
          </a:prstGeom>
          <a:solidFill>
            <a:srgbClr val="B752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AA9F94-E643-72E1-BA64-03D08C1F50A0}"/>
              </a:ext>
            </a:extLst>
          </p:cNvPr>
          <p:cNvSpPr/>
          <p:nvPr/>
        </p:nvSpPr>
        <p:spPr>
          <a:xfrm>
            <a:off x="9677400" y="2648457"/>
            <a:ext cx="304800" cy="304800"/>
          </a:xfrm>
          <a:prstGeom prst="rect">
            <a:avLst/>
          </a:prstGeom>
          <a:solidFill>
            <a:srgbClr val="00F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C874E5-E308-6C95-928F-8990EA4C8522}"/>
              </a:ext>
            </a:extLst>
          </p:cNvPr>
          <p:cNvSpPr/>
          <p:nvPr/>
        </p:nvSpPr>
        <p:spPr>
          <a:xfrm>
            <a:off x="9677400" y="4001514"/>
            <a:ext cx="304800" cy="304800"/>
          </a:xfrm>
          <a:prstGeom prst="rect">
            <a:avLst/>
          </a:prstGeom>
          <a:solidFill>
            <a:srgbClr val="FDF8E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998A85-BFBD-6EFA-EF9E-599F6015E247}"/>
              </a:ext>
            </a:extLst>
          </p:cNvPr>
          <p:cNvSpPr txBox="1"/>
          <p:nvPr/>
        </p:nvSpPr>
        <p:spPr>
          <a:xfrm>
            <a:off x="10363198" y="1186190"/>
            <a:ext cx="1181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New Square Footage</a:t>
            </a:r>
            <a:endParaRPr lang="en-US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A464AE-DF2C-B6FC-08D6-771BDD6C77DD}"/>
              </a:ext>
            </a:extLst>
          </p:cNvPr>
          <p:cNvSpPr txBox="1"/>
          <p:nvPr/>
        </p:nvSpPr>
        <p:spPr>
          <a:xfrm>
            <a:off x="10363199" y="2323804"/>
            <a:ext cx="1181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New Vertical Circulation </a:t>
            </a:r>
            <a:r>
              <a:rPr lang="en-US" sz="1400" dirty="0"/>
              <a:t>(egress stairs, elevator)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A2310B-4814-FEA7-6DD8-EBB67857E62E}"/>
              </a:ext>
            </a:extLst>
          </p:cNvPr>
          <p:cNvSpPr txBox="1"/>
          <p:nvPr/>
        </p:nvSpPr>
        <p:spPr>
          <a:xfrm>
            <a:off x="10363195" y="3892305"/>
            <a:ext cx="11810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Existing Buildings to Remain</a:t>
            </a:r>
            <a:endParaRPr lang="en-US" sz="1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3D6EB72-BEC9-957D-E9DA-98FC7552D268}"/>
              </a:ext>
            </a:extLst>
          </p:cNvPr>
          <p:cNvSpPr/>
          <p:nvPr/>
        </p:nvSpPr>
        <p:spPr>
          <a:xfrm>
            <a:off x="9681210" y="5354571"/>
            <a:ext cx="304800" cy="304800"/>
          </a:xfrm>
          <a:prstGeom prst="rect">
            <a:avLst/>
          </a:prstGeom>
          <a:solidFill>
            <a:srgbClr val="6666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ACC7A9-F265-673E-60EA-2D1D1E82F697}"/>
              </a:ext>
            </a:extLst>
          </p:cNvPr>
          <p:cNvSpPr txBox="1"/>
          <p:nvPr/>
        </p:nvSpPr>
        <p:spPr>
          <a:xfrm>
            <a:off x="10363194" y="5245363"/>
            <a:ext cx="1181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Annex Building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76638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A0A19D-1D0B-275D-90D1-B81D3F53B4ED}"/>
              </a:ext>
            </a:extLst>
          </p:cNvPr>
          <p:cNvSpPr txBox="1"/>
          <p:nvPr/>
        </p:nvSpPr>
        <p:spPr>
          <a:xfrm>
            <a:off x="63059" y="0"/>
            <a:ext cx="9717823" cy="64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Semilight" panose="020B0402040204020203" pitchFamily="34" charset="0"/>
              </a:rPr>
              <a:t>Option 2: ADAPTIVE Reuse of town hall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6E5FD3-3E80-A82C-E228-9052EB9FC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05" r="9358" b="-1241"/>
          <a:stretch/>
        </p:blipFill>
        <p:spPr>
          <a:xfrm>
            <a:off x="-78440" y="1180070"/>
            <a:ext cx="1227044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3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5AC6E7-6399-98E7-B8D9-6F8BF8556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137" y="770542"/>
            <a:ext cx="5340905" cy="3560603"/>
          </a:xfrm>
          <a:prstGeom prst="rect">
            <a:avLst/>
          </a:prstGeom>
        </p:spPr>
      </p:pic>
      <p:pic>
        <p:nvPicPr>
          <p:cNvPr id="13" name="Picture 12" descr="A room with white chairs and a table&#10;&#10;Description automatically generated">
            <a:extLst>
              <a:ext uri="{FF2B5EF4-FFF2-40B4-BE49-F238E27FC236}">
                <a16:creationId xmlns:a16="http://schemas.microsoft.com/office/drawing/2014/main" id="{52FE0419-4678-0EDE-E36B-386E8C50AA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60"/>
          <a:stretch/>
        </p:blipFill>
        <p:spPr>
          <a:xfrm>
            <a:off x="3239281" y="2940451"/>
            <a:ext cx="4644635" cy="39175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67E893-3E93-5EB4-1063-F9C01DFE56FC}"/>
              </a:ext>
            </a:extLst>
          </p:cNvPr>
          <p:cNvSpPr txBox="1"/>
          <p:nvPr/>
        </p:nvSpPr>
        <p:spPr>
          <a:xfrm>
            <a:off x="3948724" y="990601"/>
            <a:ext cx="2737078" cy="167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Possibility to preserve the use and historic aspects of the old Hall but transform for current needs.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19726C-25E5-04BB-7671-DA576B9458CB}"/>
              </a:ext>
            </a:extLst>
          </p:cNvPr>
          <p:cNvSpPr txBox="1"/>
          <p:nvPr/>
        </p:nvSpPr>
        <p:spPr>
          <a:xfrm>
            <a:off x="7772400" y="4540438"/>
            <a:ext cx="4172933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Could creat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e a small two-story front foyer to preserve a location for existing painting/memorials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Could use ‘demountable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walls’ to create Town meeting rooms: maintain existing flooring, simulate open Hall space in one-story.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A0A19D-1D0B-275D-90D1-B81D3F53B4ED}"/>
              </a:ext>
            </a:extLst>
          </p:cNvPr>
          <p:cNvSpPr txBox="1"/>
          <p:nvPr/>
        </p:nvSpPr>
        <p:spPr>
          <a:xfrm>
            <a:off x="63059" y="0"/>
            <a:ext cx="9717823" cy="64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Semilight" panose="020B0402040204020203" pitchFamily="34" charset="0"/>
              </a:rPr>
              <a:t>Option 2: ADAPTIVE Reuse of town hall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7E4E1A-0AD2-C527-40E3-0751BD4351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77"/>
          <a:stretch/>
        </p:blipFill>
        <p:spPr>
          <a:xfrm rot="5400000">
            <a:off x="-266244" y="1032024"/>
            <a:ext cx="3956724" cy="34337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2EFD0D-E040-7FB9-CC0C-C38FC0B5A2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091" r="13889"/>
          <a:stretch/>
        </p:blipFill>
        <p:spPr>
          <a:xfrm rot="5400000">
            <a:off x="64210" y="4017251"/>
            <a:ext cx="2743202" cy="293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75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A0A19D-1D0B-275D-90D1-B81D3F53B4ED}"/>
              </a:ext>
            </a:extLst>
          </p:cNvPr>
          <p:cNvSpPr txBox="1"/>
          <p:nvPr/>
        </p:nvSpPr>
        <p:spPr>
          <a:xfrm>
            <a:off x="63059" y="0"/>
            <a:ext cx="9717823" cy="64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cap="all" dirty="0">
                <a:solidFill>
                  <a:prstClr val="white"/>
                </a:solidFill>
                <a:latin typeface="Calibri" panose="020F0502020204030204"/>
                <a:cs typeface="Segoe UI Semilight" panose="020B0402040204020203" pitchFamily="34" charset="0"/>
              </a:rPr>
              <a:t>Project objective</a:t>
            </a:r>
            <a:endParaRPr kumimoji="0" lang="en-US" sz="3200" b="1" i="0" u="none" strike="noStrike" kern="1200" cap="all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Segoe UI Semilight" panose="020B0402040204020203" pitchFamily="34" charset="0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61352ECC-CC53-2860-E43F-FE15910BA4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63" t="25783" r="29569" b="17309"/>
          <a:stretch/>
        </p:blipFill>
        <p:spPr>
          <a:xfrm>
            <a:off x="3314845" y="761999"/>
            <a:ext cx="8877155" cy="6096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9F37DA-FD59-765D-F0DB-D4C23C127120}"/>
              </a:ext>
            </a:extLst>
          </p:cNvPr>
          <p:cNvSpPr txBox="1"/>
          <p:nvPr/>
        </p:nvSpPr>
        <p:spPr>
          <a:xfrm>
            <a:off x="63059" y="1295400"/>
            <a:ext cx="2950999" cy="4594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Building Committee has been charged with:</a:t>
            </a:r>
            <a:endParaRPr lang="en-US" sz="2000" b="1" dirty="0">
              <a:solidFill>
                <a:prstClr val="black"/>
              </a:solidFill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Developing options to provide adequate, safe, accessible offices and meeting spaces for conducting Town business.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Town is NOT approving any project, just funding a set of Schematic Drawings to get accurate estimating for a preferred option.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 fontAlgn="base">
              <a:spcAft>
                <a:spcPts val="600"/>
              </a:spcAft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 fontAlgn="base">
              <a:spcAft>
                <a:spcPts val="600"/>
              </a:spcAft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prstClr val="black"/>
              </a:solidFill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97D765-DA45-504B-D282-1604E134DF63}"/>
              </a:ext>
            </a:extLst>
          </p:cNvPr>
          <p:cNvSpPr txBox="1"/>
          <p:nvPr/>
        </p:nvSpPr>
        <p:spPr>
          <a:xfrm>
            <a:off x="5181600" y="4267200"/>
            <a:ext cx="1436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BRIMFIELD HISTORIC TOWN HALL</a:t>
            </a:r>
          </a:p>
        </p:txBody>
      </p:sp>
    </p:spTree>
    <p:extLst>
      <p:ext uri="{BB962C8B-B14F-4D97-AF65-F5344CB8AC3E}">
        <p14:creationId xmlns:p14="http://schemas.microsoft.com/office/powerpoint/2010/main" val="1015620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E73D17-6ADC-8051-2829-E7F9A78311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 flipV="1">
            <a:off x="5838097" y="761996"/>
            <a:ext cx="6353900" cy="6131424"/>
          </a:xfrm>
          <a:prstGeom prst="rect">
            <a:avLst/>
          </a:prstGeom>
          <a:solidFill>
            <a:srgbClr val="1B2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809595"/>
                </a:solidFill>
              </a:ln>
              <a:solidFill>
                <a:srgbClr val="809595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A0A19D-1D0B-275D-90D1-B81D3F53B4ED}"/>
              </a:ext>
            </a:extLst>
          </p:cNvPr>
          <p:cNvSpPr txBox="1"/>
          <p:nvPr/>
        </p:nvSpPr>
        <p:spPr>
          <a:xfrm>
            <a:off x="63059" y="0"/>
            <a:ext cx="9717823" cy="64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Semilight" panose="020B0402040204020203" pitchFamily="34" charset="0"/>
              </a:rPr>
              <a:t>Option 3: New Stand-Alone Building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B5E5BC6-BADC-7463-E643-ADAB825B0689}"/>
              </a:ext>
            </a:extLst>
          </p:cNvPr>
          <p:cNvSpPr txBox="1">
            <a:spLocks/>
          </p:cNvSpPr>
          <p:nvPr/>
        </p:nvSpPr>
        <p:spPr>
          <a:xfrm>
            <a:off x="3576145" y="673472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57419944-944D-4CCD-B088-42500AB2AC95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 Light"/>
              </a:rPr>
              <a:pPr algn="r">
                <a:defRPr/>
              </a:pPr>
              <a:t>20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D23158-6306-1604-0D06-A414909E0B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 flipV="1">
            <a:off x="5609497" y="761997"/>
            <a:ext cx="228601" cy="6096000"/>
          </a:xfrm>
          <a:prstGeom prst="rect">
            <a:avLst/>
          </a:prstGeom>
          <a:solidFill>
            <a:srgbClr val="809595"/>
          </a:solidFill>
          <a:ln>
            <a:solidFill>
              <a:srgbClr val="809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809595"/>
                </a:solidFill>
              </a:ln>
              <a:solidFill>
                <a:srgbClr val="809595"/>
              </a:solidFill>
            </a:endParaRPr>
          </a:p>
        </p:txBody>
      </p:sp>
      <p:pic>
        <p:nvPicPr>
          <p:cNvPr id="8" name="Picture 7" descr="A building next to a road&#10;&#10;Description automatically generated">
            <a:extLst>
              <a:ext uri="{FF2B5EF4-FFF2-40B4-BE49-F238E27FC236}">
                <a16:creationId xmlns:a16="http://schemas.microsoft.com/office/drawing/2014/main" id="{0A6E3B5D-A770-4CC9-1BE1-CA184294C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75" t="-10170" r="25624" b="32238"/>
          <a:stretch/>
        </p:blipFill>
        <p:spPr>
          <a:xfrm>
            <a:off x="5990108" y="1143000"/>
            <a:ext cx="5994914" cy="4562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1B51C2-D55F-37BD-9F6E-8B62F29909FC}"/>
              </a:ext>
            </a:extLst>
          </p:cNvPr>
          <p:cNvSpPr txBox="1"/>
          <p:nvPr/>
        </p:nvSpPr>
        <p:spPr>
          <a:xfrm>
            <a:off x="6547060" y="5912065"/>
            <a:ext cx="4578139" cy="64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Semilight" panose="020B0402040204020203" pitchFamily="34" charset="0"/>
              </a:rPr>
              <a:t>Option 3: NEW STAND-ALONE BLDG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D8C00A-FC3F-D9EE-2E5F-4D1A03B861FD}"/>
              </a:ext>
            </a:extLst>
          </p:cNvPr>
          <p:cNvSpPr txBox="1"/>
          <p:nvPr/>
        </p:nvSpPr>
        <p:spPr>
          <a:xfrm>
            <a:off x="762000" y="1085468"/>
            <a:ext cx="4267200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  <a:defRPr/>
            </a:pPr>
            <a:r>
              <a:rPr lang="en-US" sz="20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New Stand Alone Building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Ground Floor: 4,000sq ft 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US" sz="1600" b="1" baseline="30000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st</a:t>
            </a: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 Floor: 4,000sq ft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Vertical circulation: within footprint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D0918A-B41C-1FB3-DC37-233A4410900A}"/>
              </a:ext>
            </a:extLst>
          </p:cNvPr>
          <p:cNvSpPr txBox="1"/>
          <p:nvPr/>
        </p:nvSpPr>
        <p:spPr>
          <a:xfrm>
            <a:off x="294193" y="3490181"/>
            <a:ext cx="4987148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Aft>
                <a:spcPts val="600"/>
              </a:spcAf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Maintain CATV Facility on Ground Floor of Historic Town Hall or move to new location, limited space at new facility</a:t>
            </a:r>
            <a:endParaRPr lang="en-US" b="1" dirty="0">
              <a:solidFill>
                <a:srgbClr val="FF0000"/>
              </a:solidFill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 fontAlgn="base">
              <a:spcAft>
                <a:spcPts val="600"/>
              </a:spcAf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Could add basement space for additional square footage, but not as efficient as above ground</a:t>
            </a:r>
          </a:p>
          <a:p>
            <a:pPr algn="ctr" fontAlgn="base">
              <a:spcAft>
                <a:spcPts val="600"/>
              </a:spcAft>
              <a:defRPr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Could replicate/reuse old façade features of Annex, but costly for no sf gain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E90950-0A5E-B264-7BAE-A1B60E465554}"/>
              </a:ext>
            </a:extLst>
          </p:cNvPr>
          <p:cNvSpPr txBox="1"/>
          <p:nvPr/>
        </p:nvSpPr>
        <p:spPr>
          <a:xfrm>
            <a:off x="400818" y="2675735"/>
            <a:ext cx="47738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Aft>
                <a:spcPts val="60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At the threshold of square footage to meet the Town’s current needs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65DC38-E8E1-6184-7346-1139017CC0A3}"/>
              </a:ext>
            </a:extLst>
          </p:cNvPr>
          <p:cNvSpPr txBox="1"/>
          <p:nvPr/>
        </p:nvSpPr>
        <p:spPr>
          <a:xfrm>
            <a:off x="294193" y="5847950"/>
            <a:ext cx="49871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Aft>
                <a:spcPts val="600"/>
              </a:spcAf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DOES NOT ADDRESS TOWN HALL REPAIRS AND FUTURE GROWTH</a:t>
            </a:r>
          </a:p>
        </p:txBody>
      </p:sp>
    </p:spTree>
    <p:extLst>
      <p:ext uri="{BB962C8B-B14F-4D97-AF65-F5344CB8AC3E}">
        <p14:creationId xmlns:p14="http://schemas.microsoft.com/office/powerpoint/2010/main" val="596101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A0A19D-1D0B-275D-90D1-B81D3F53B4ED}"/>
              </a:ext>
            </a:extLst>
          </p:cNvPr>
          <p:cNvSpPr txBox="1"/>
          <p:nvPr/>
        </p:nvSpPr>
        <p:spPr>
          <a:xfrm>
            <a:off x="63059" y="0"/>
            <a:ext cx="9717823" cy="64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Semilight" panose="020B0402040204020203" pitchFamily="34" charset="0"/>
              </a:rPr>
              <a:t>Option 3: New Stand-Alone Building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84EF7B-401E-B35D-3F7D-41A63EE1915F}"/>
              </a:ext>
            </a:extLst>
          </p:cNvPr>
          <p:cNvSpPr txBox="1"/>
          <p:nvPr/>
        </p:nvSpPr>
        <p:spPr>
          <a:xfrm>
            <a:off x="6019800" y="4267200"/>
            <a:ext cx="60198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Estimated Cost: $9.5M- $12M</a:t>
            </a:r>
          </a:p>
        </p:txBody>
      </p:sp>
      <p:pic>
        <p:nvPicPr>
          <p:cNvPr id="11" name="Picture 10" descr="A map of a town&#10;&#10;Description automatically generated">
            <a:extLst>
              <a:ext uri="{FF2B5EF4-FFF2-40B4-BE49-F238E27FC236}">
                <a16:creationId xmlns:a16="http://schemas.microsoft.com/office/drawing/2014/main" id="{35DAB1D9-2EAB-6A11-EF3E-B1307B3317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80" t="4545" r="14171" b="9355"/>
          <a:stretch/>
        </p:blipFill>
        <p:spPr>
          <a:xfrm>
            <a:off x="838200" y="762000"/>
            <a:ext cx="7938318" cy="609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2EF937-36A7-5AEF-79EB-62D3AF204E8F}"/>
              </a:ext>
            </a:extLst>
          </p:cNvPr>
          <p:cNvSpPr/>
          <p:nvPr/>
        </p:nvSpPr>
        <p:spPr>
          <a:xfrm>
            <a:off x="9677400" y="1295400"/>
            <a:ext cx="304800" cy="304800"/>
          </a:xfrm>
          <a:prstGeom prst="rect">
            <a:avLst/>
          </a:prstGeom>
          <a:solidFill>
            <a:srgbClr val="B752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C7658E-AA09-79E7-E8E1-60E2F7BCE8EC}"/>
              </a:ext>
            </a:extLst>
          </p:cNvPr>
          <p:cNvSpPr/>
          <p:nvPr/>
        </p:nvSpPr>
        <p:spPr>
          <a:xfrm>
            <a:off x="9677400" y="2648457"/>
            <a:ext cx="304800" cy="304800"/>
          </a:xfrm>
          <a:prstGeom prst="rect">
            <a:avLst/>
          </a:prstGeom>
          <a:solidFill>
            <a:srgbClr val="00F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4819AF-491D-63BF-D0EE-4CA42B1909C4}"/>
              </a:ext>
            </a:extLst>
          </p:cNvPr>
          <p:cNvSpPr/>
          <p:nvPr/>
        </p:nvSpPr>
        <p:spPr>
          <a:xfrm>
            <a:off x="9677400" y="4001514"/>
            <a:ext cx="304800" cy="304800"/>
          </a:xfrm>
          <a:prstGeom prst="rect">
            <a:avLst/>
          </a:prstGeom>
          <a:solidFill>
            <a:srgbClr val="FDF8E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C29370-DF1A-3CD8-A4AF-11B924C66F4E}"/>
              </a:ext>
            </a:extLst>
          </p:cNvPr>
          <p:cNvSpPr txBox="1"/>
          <p:nvPr/>
        </p:nvSpPr>
        <p:spPr>
          <a:xfrm>
            <a:off x="10363198" y="1186190"/>
            <a:ext cx="1181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New Square Footage</a:t>
            </a:r>
            <a:endParaRPr 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8F5EE3-4CE7-817D-B169-26A2246666C5}"/>
              </a:ext>
            </a:extLst>
          </p:cNvPr>
          <p:cNvSpPr txBox="1"/>
          <p:nvPr/>
        </p:nvSpPr>
        <p:spPr>
          <a:xfrm>
            <a:off x="10363199" y="2323804"/>
            <a:ext cx="1181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New Vertical Circulation </a:t>
            </a:r>
            <a:r>
              <a:rPr lang="en-US" sz="1400" dirty="0"/>
              <a:t>(egress stairs, elevator)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868423-BE62-CE34-EC29-57075B12C041}"/>
              </a:ext>
            </a:extLst>
          </p:cNvPr>
          <p:cNvSpPr txBox="1"/>
          <p:nvPr/>
        </p:nvSpPr>
        <p:spPr>
          <a:xfrm>
            <a:off x="10363195" y="3892305"/>
            <a:ext cx="11810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Existing Buildings to Remain</a:t>
            </a:r>
            <a:endParaRPr lang="en-US" sz="1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419D60-C59F-D374-5152-F2E2C55D4450}"/>
              </a:ext>
            </a:extLst>
          </p:cNvPr>
          <p:cNvSpPr/>
          <p:nvPr/>
        </p:nvSpPr>
        <p:spPr>
          <a:xfrm>
            <a:off x="9681210" y="5354571"/>
            <a:ext cx="304800" cy="304800"/>
          </a:xfrm>
          <a:prstGeom prst="rect">
            <a:avLst/>
          </a:prstGeom>
          <a:solidFill>
            <a:srgbClr val="6666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B169E7-ED1E-D712-93CB-17C2BB78E8F0}"/>
              </a:ext>
            </a:extLst>
          </p:cNvPr>
          <p:cNvSpPr txBox="1"/>
          <p:nvPr/>
        </p:nvSpPr>
        <p:spPr>
          <a:xfrm>
            <a:off x="10363194" y="5245363"/>
            <a:ext cx="1181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Annex Building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0288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A0A19D-1D0B-275D-90D1-B81D3F53B4ED}"/>
              </a:ext>
            </a:extLst>
          </p:cNvPr>
          <p:cNvSpPr txBox="1"/>
          <p:nvPr/>
        </p:nvSpPr>
        <p:spPr>
          <a:xfrm>
            <a:off x="63059" y="0"/>
            <a:ext cx="9717823" cy="64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Semilight" panose="020B0402040204020203" pitchFamily="34" charset="0"/>
              </a:rPr>
              <a:t>Option 3: New Stand-Alone Building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B5E5BC6-BADC-7463-E643-ADAB825B0689}"/>
              </a:ext>
            </a:extLst>
          </p:cNvPr>
          <p:cNvSpPr txBox="1">
            <a:spLocks/>
          </p:cNvSpPr>
          <p:nvPr/>
        </p:nvSpPr>
        <p:spPr>
          <a:xfrm>
            <a:off x="3576145" y="673472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57419944-944D-4CCD-B088-42500AB2AC95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 Light"/>
              </a:rPr>
              <a:pPr algn="r">
                <a:defRPr/>
              </a:pPr>
              <a:t>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98B7E2-36D1-2D43-8BC3-104C049E2A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13"/>
          <a:stretch/>
        </p:blipFill>
        <p:spPr>
          <a:xfrm>
            <a:off x="0" y="1951330"/>
            <a:ext cx="12192000" cy="490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51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E73D17-6ADC-8051-2829-E7F9A78311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 flipV="1">
            <a:off x="5838097" y="761996"/>
            <a:ext cx="6353900" cy="6131424"/>
          </a:xfrm>
          <a:prstGeom prst="rect">
            <a:avLst/>
          </a:prstGeom>
          <a:solidFill>
            <a:srgbClr val="1B2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809595"/>
                </a:solidFill>
              </a:ln>
              <a:solidFill>
                <a:srgbClr val="809595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A0A19D-1D0B-275D-90D1-B81D3F53B4ED}"/>
              </a:ext>
            </a:extLst>
          </p:cNvPr>
          <p:cNvSpPr txBox="1"/>
          <p:nvPr/>
        </p:nvSpPr>
        <p:spPr>
          <a:xfrm>
            <a:off x="63059" y="0"/>
            <a:ext cx="9717823" cy="64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Semilight" panose="020B0402040204020203" pitchFamily="34" charset="0"/>
              </a:rPr>
              <a:t>Option 4: 74 Palmer road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B5E5BC6-BADC-7463-E643-ADAB825B0689}"/>
              </a:ext>
            </a:extLst>
          </p:cNvPr>
          <p:cNvSpPr txBox="1">
            <a:spLocks/>
          </p:cNvSpPr>
          <p:nvPr/>
        </p:nvSpPr>
        <p:spPr>
          <a:xfrm>
            <a:off x="3576145" y="673472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57419944-944D-4CCD-B088-42500AB2AC95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 Light"/>
              </a:rPr>
              <a:pPr algn="r">
                <a:defRPr/>
              </a:pPr>
              <a:t>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D23158-6306-1604-0D06-A414909E0B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 flipV="1">
            <a:off x="5609497" y="761997"/>
            <a:ext cx="228601" cy="6096000"/>
          </a:xfrm>
          <a:prstGeom prst="rect">
            <a:avLst/>
          </a:prstGeom>
          <a:solidFill>
            <a:srgbClr val="809595"/>
          </a:solidFill>
          <a:ln>
            <a:solidFill>
              <a:srgbClr val="809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809595"/>
                </a:solidFill>
              </a:ln>
              <a:solidFill>
                <a:srgbClr val="809595"/>
              </a:solidFill>
            </a:endParaRPr>
          </a:p>
        </p:txBody>
      </p:sp>
      <p:pic>
        <p:nvPicPr>
          <p:cNvPr id="11" name="Picture 10" descr="A long shot of a building&#10;&#10;Description automatically generated">
            <a:extLst>
              <a:ext uri="{FF2B5EF4-FFF2-40B4-BE49-F238E27FC236}">
                <a16:creationId xmlns:a16="http://schemas.microsoft.com/office/drawing/2014/main" id="{AA6194E5-9693-6BF6-15C3-F1612F9159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24" r="15686"/>
          <a:stretch/>
        </p:blipFill>
        <p:spPr>
          <a:xfrm>
            <a:off x="6081347" y="1514399"/>
            <a:ext cx="5867400" cy="38292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5DA136-5E72-60C3-96CD-99CCA3938195}"/>
              </a:ext>
            </a:extLst>
          </p:cNvPr>
          <p:cNvSpPr txBox="1"/>
          <p:nvPr/>
        </p:nvSpPr>
        <p:spPr>
          <a:xfrm>
            <a:off x="6547060" y="5912065"/>
            <a:ext cx="4578139" cy="64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Semilight" panose="020B0402040204020203" pitchFamily="34" charset="0"/>
              </a:rPr>
              <a:t>Option 4: 74 Palmer road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41702C-D354-8C2F-E3FF-405C87877A31}"/>
              </a:ext>
            </a:extLst>
          </p:cNvPr>
          <p:cNvSpPr txBox="1"/>
          <p:nvPr/>
        </p:nvSpPr>
        <p:spPr>
          <a:xfrm>
            <a:off x="1007350" y="1084198"/>
            <a:ext cx="4267200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  <a:defRPr/>
            </a:pPr>
            <a:r>
              <a:rPr lang="en-US" sz="20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New Stand Alone Building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Existing: 3,000sq ft 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Need Addition: 5,000sq ft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Vertical circulation: TBD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457F6F-113A-5C6E-5B4C-D8C1C2F208B4}"/>
              </a:ext>
            </a:extLst>
          </p:cNvPr>
          <p:cNvSpPr txBox="1"/>
          <p:nvPr/>
        </p:nvSpPr>
        <p:spPr>
          <a:xfrm>
            <a:off x="424825" y="2552169"/>
            <a:ext cx="47738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Aft>
                <a:spcPts val="60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Town would need to purchase this parcel and do significant site/civil improvements, including storm drainage for existing and new parking lots, and new septic system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52C24D-C348-A1CE-ED8C-0897F0EEA3C3}"/>
              </a:ext>
            </a:extLst>
          </p:cNvPr>
          <p:cNvSpPr txBox="1"/>
          <p:nvPr/>
        </p:nvSpPr>
        <p:spPr>
          <a:xfrm>
            <a:off x="424824" y="3964312"/>
            <a:ext cx="47738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Aft>
                <a:spcPts val="60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Would need to run fiber infrastructure down to this parcel, not in scope of proposed water project – need sufficient supply for fire protection systems and building needs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405BAC-AE95-3807-09B6-25FD39807D80}"/>
              </a:ext>
            </a:extLst>
          </p:cNvPr>
          <p:cNvSpPr txBox="1"/>
          <p:nvPr/>
        </p:nvSpPr>
        <p:spPr>
          <a:xfrm>
            <a:off x="317290" y="5449545"/>
            <a:ext cx="4987148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Aft>
                <a:spcPts val="600"/>
              </a:spcAf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DOES NOT ADDRESS TOWN HALL REPAIRS</a:t>
            </a:r>
          </a:p>
          <a:p>
            <a:pPr algn="ctr" fontAlgn="base">
              <a:spcAft>
                <a:spcPts val="600"/>
              </a:spcAf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CURRENT COST ESTIMATE DOES NOT ADDRESS FUTURE GROWTH</a:t>
            </a:r>
          </a:p>
        </p:txBody>
      </p:sp>
    </p:spTree>
    <p:extLst>
      <p:ext uri="{BB962C8B-B14F-4D97-AF65-F5344CB8AC3E}">
        <p14:creationId xmlns:p14="http://schemas.microsoft.com/office/powerpoint/2010/main" val="2478770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A0A19D-1D0B-275D-90D1-B81D3F53B4ED}"/>
              </a:ext>
            </a:extLst>
          </p:cNvPr>
          <p:cNvSpPr txBox="1"/>
          <p:nvPr/>
        </p:nvSpPr>
        <p:spPr>
          <a:xfrm>
            <a:off x="63059" y="0"/>
            <a:ext cx="9717823" cy="64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Semilight" panose="020B0402040204020203" pitchFamily="34" charset="0"/>
              </a:rPr>
              <a:t>Option 4: 74 Palmer road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B5E5BC6-BADC-7463-E643-ADAB825B0689}"/>
              </a:ext>
            </a:extLst>
          </p:cNvPr>
          <p:cNvSpPr txBox="1">
            <a:spLocks/>
          </p:cNvSpPr>
          <p:nvPr/>
        </p:nvSpPr>
        <p:spPr>
          <a:xfrm>
            <a:off x="3576145" y="673472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57419944-944D-4CCD-B088-42500AB2AC95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 Light"/>
              </a:rPr>
              <a:pPr algn="r">
                <a:defRPr/>
              </a:pPr>
              <a:t>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  <p:pic>
        <p:nvPicPr>
          <p:cNvPr id="8" name="Picture 7" descr="A bird's eye view of a building&#10;&#10;Description automatically generated">
            <a:extLst>
              <a:ext uri="{FF2B5EF4-FFF2-40B4-BE49-F238E27FC236}">
                <a16:creationId xmlns:a16="http://schemas.microsoft.com/office/drawing/2014/main" id="{755D9BF2-46BE-1EB6-B97B-5E2C70F058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111"/>
          <a:stretch/>
        </p:blipFill>
        <p:spPr>
          <a:xfrm>
            <a:off x="1219200" y="776846"/>
            <a:ext cx="7671141" cy="6096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76C43D-61F3-CD99-8AF2-34814F89C68B}"/>
              </a:ext>
            </a:extLst>
          </p:cNvPr>
          <p:cNvSpPr/>
          <p:nvPr/>
        </p:nvSpPr>
        <p:spPr>
          <a:xfrm>
            <a:off x="9677400" y="1295400"/>
            <a:ext cx="304800" cy="304800"/>
          </a:xfrm>
          <a:prstGeom prst="rect">
            <a:avLst/>
          </a:prstGeom>
          <a:solidFill>
            <a:srgbClr val="B752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2F4C84-AB4D-784A-04B9-8B890144EE41}"/>
              </a:ext>
            </a:extLst>
          </p:cNvPr>
          <p:cNvSpPr/>
          <p:nvPr/>
        </p:nvSpPr>
        <p:spPr>
          <a:xfrm>
            <a:off x="9677400" y="2648457"/>
            <a:ext cx="304800" cy="304800"/>
          </a:xfrm>
          <a:prstGeom prst="rect">
            <a:avLst/>
          </a:prstGeom>
          <a:solidFill>
            <a:srgbClr val="00F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20A37A-63CB-16EC-FB46-E4231D292BB8}"/>
              </a:ext>
            </a:extLst>
          </p:cNvPr>
          <p:cNvSpPr/>
          <p:nvPr/>
        </p:nvSpPr>
        <p:spPr>
          <a:xfrm>
            <a:off x="9677400" y="4001514"/>
            <a:ext cx="304800" cy="304800"/>
          </a:xfrm>
          <a:prstGeom prst="rect">
            <a:avLst/>
          </a:prstGeom>
          <a:solidFill>
            <a:srgbClr val="FDF8E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D5307D-983F-DB08-6155-F23EB12E12C6}"/>
              </a:ext>
            </a:extLst>
          </p:cNvPr>
          <p:cNvSpPr txBox="1"/>
          <p:nvPr/>
        </p:nvSpPr>
        <p:spPr>
          <a:xfrm>
            <a:off x="10363198" y="1186190"/>
            <a:ext cx="1181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New Square Footage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579B44-3825-1554-773D-FB803337EC3E}"/>
              </a:ext>
            </a:extLst>
          </p:cNvPr>
          <p:cNvSpPr txBox="1"/>
          <p:nvPr/>
        </p:nvSpPr>
        <p:spPr>
          <a:xfrm>
            <a:off x="10363199" y="2323804"/>
            <a:ext cx="1181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New Vertical Circulation? </a:t>
            </a:r>
            <a:r>
              <a:rPr lang="en-US" sz="1400" dirty="0"/>
              <a:t>(egress stairs, elevator TBD)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37F493-1918-7DD0-F899-EA7939AE1C4A}"/>
              </a:ext>
            </a:extLst>
          </p:cNvPr>
          <p:cNvSpPr txBox="1"/>
          <p:nvPr/>
        </p:nvSpPr>
        <p:spPr>
          <a:xfrm>
            <a:off x="10363195" y="3892305"/>
            <a:ext cx="11810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Existing Buildings to Remain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938176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A0A19D-1D0B-275D-90D1-B81D3F53B4ED}"/>
              </a:ext>
            </a:extLst>
          </p:cNvPr>
          <p:cNvSpPr txBox="1"/>
          <p:nvPr/>
        </p:nvSpPr>
        <p:spPr>
          <a:xfrm>
            <a:off x="63059" y="0"/>
            <a:ext cx="9717823" cy="64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Semilight" panose="020B0402040204020203" pitchFamily="34" charset="0"/>
              </a:rPr>
              <a:t>Option 4: 74 Palmer road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B5E5BC6-BADC-7463-E643-ADAB825B0689}"/>
              </a:ext>
            </a:extLst>
          </p:cNvPr>
          <p:cNvSpPr txBox="1">
            <a:spLocks/>
          </p:cNvSpPr>
          <p:nvPr/>
        </p:nvSpPr>
        <p:spPr>
          <a:xfrm>
            <a:off x="3576145" y="673472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57419944-944D-4CCD-B088-42500AB2AC95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 Light"/>
              </a:rPr>
              <a:pPr algn="r">
                <a:defRPr/>
              </a:pPr>
              <a:t>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  <p:pic>
        <p:nvPicPr>
          <p:cNvPr id="5" name="Picture 4" descr="A building with a purple roof&#10;&#10;Description automatically generated">
            <a:extLst>
              <a:ext uri="{FF2B5EF4-FFF2-40B4-BE49-F238E27FC236}">
                <a16:creationId xmlns:a16="http://schemas.microsoft.com/office/drawing/2014/main" id="{B19D1BEC-AB4A-A4E3-BFFE-7D809362CA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48" r="-3"/>
          <a:stretch/>
        </p:blipFill>
        <p:spPr>
          <a:xfrm>
            <a:off x="0" y="940491"/>
            <a:ext cx="12192000" cy="598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92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D856A-215E-AC23-6451-876F20C8B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D6B5E3-B403-707B-1F9F-1A86490D3A28}"/>
              </a:ext>
            </a:extLst>
          </p:cNvPr>
          <p:cNvSpPr/>
          <p:nvPr/>
        </p:nvSpPr>
        <p:spPr>
          <a:xfrm>
            <a:off x="211324" y="3407592"/>
            <a:ext cx="11670103" cy="341835"/>
          </a:xfrm>
          <a:prstGeom prst="rect">
            <a:avLst/>
          </a:prstGeom>
          <a:solidFill>
            <a:srgbClr val="3A56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20BB2B-0D14-7D18-E56F-551BBC17F829}"/>
              </a:ext>
            </a:extLst>
          </p:cNvPr>
          <p:cNvSpPr txBox="1"/>
          <p:nvPr/>
        </p:nvSpPr>
        <p:spPr>
          <a:xfrm>
            <a:off x="63059" y="0"/>
            <a:ext cx="7402453" cy="64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 FEEDBACK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3B0D4A-F3C1-FCBA-66B1-90D02EB53674}"/>
              </a:ext>
            </a:extLst>
          </p:cNvPr>
          <p:cNvSpPr txBox="1"/>
          <p:nvPr/>
        </p:nvSpPr>
        <p:spPr>
          <a:xfrm>
            <a:off x="2020012" y="2286000"/>
            <a:ext cx="81519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VOTE YOUR FAVORITE OPTION!!</a:t>
            </a:r>
          </a:p>
        </p:txBody>
      </p:sp>
    </p:spTree>
    <p:extLst>
      <p:ext uri="{BB962C8B-B14F-4D97-AF65-F5344CB8AC3E}">
        <p14:creationId xmlns:p14="http://schemas.microsoft.com/office/powerpoint/2010/main" val="4213901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E73D17-6ADC-8051-2829-E7F9A78311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 flipV="1">
            <a:off x="5838097" y="761996"/>
            <a:ext cx="6353900" cy="613142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809595"/>
                </a:solidFill>
              </a:ln>
              <a:solidFill>
                <a:srgbClr val="809595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A0A19D-1D0B-275D-90D1-B81D3F53B4ED}"/>
              </a:ext>
            </a:extLst>
          </p:cNvPr>
          <p:cNvSpPr txBox="1"/>
          <p:nvPr/>
        </p:nvSpPr>
        <p:spPr>
          <a:xfrm>
            <a:off x="63059" y="0"/>
            <a:ext cx="9717823" cy="64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Semilight" panose="020B0402040204020203" pitchFamily="34" charset="0"/>
              </a:rPr>
              <a:t>Option 1: Renovate town hall + New Addition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D23158-6306-1604-0D06-A414909E0B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 flipV="1">
            <a:off x="5609497" y="761997"/>
            <a:ext cx="228601" cy="6096000"/>
          </a:xfrm>
          <a:prstGeom prst="rect">
            <a:avLst/>
          </a:prstGeom>
          <a:solidFill>
            <a:srgbClr val="809595"/>
          </a:solidFill>
          <a:ln>
            <a:solidFill>
              <a:srgbClr val="809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809595"/>
                </a:solidFill>
              </a:ln>
              <a:solidFill>
                <a:srgbClr val="809595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84EF7B-401E-B35D-3F7D-41A63EE1915F}"/>
              </a:ext>
            </a:extLst>
          </p:cNvPr>
          <p:cNvSpPr txBox="1"/>
          <p:nvPr/>
        </p:nvSpPr>
        <p:spPr>
          <a:xfrm>
            <a:off x="79420" y="982976"/>
            <a:ext cx="5265168" cy="6362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Estimated Cost: </a:t>
            </a:r>
            <a:r>
              <a:rPr kumimoji="0" lang="en-US" sz="2000" b="1" u="none" kern="1200" cap="all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$11M – $13M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F82652-B851-EB38-6DDA-575F331F8F25}"/>
              </a:ext>
            </a:extLst>
          </p:cNvPr>
          <p:cNvSpPr txBox="1"/>
          <p:nvPr/>
        </p:nvSpPr>
        <p:spPr>
          <a:xfrm>
            <a:off x="344329" y="1508034"/>
            <a:ext cx="5265168" cy="4539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Renovate Existing Town Hall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Est. Total: 9,175sf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Ground Floor: 4,000sf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US" sz="1600" b="1" baseline="30000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st</a:t>
            </a: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 Floor: 4,000sf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sz="1600" b="1" baseline="30000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nd</a:t>
            </a: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 Floor: 1,175sf</a:t>
            </a:r>
          </a:p>
          <a:p>
            <a:pPr lvl="1" fontAlgn="base">
              <a:spcAft>
                <a:spcPts val="600"/>
              </a:spcAft>
              <a:defRPr/>
            </a:pPr>
            <a:endParaRPr lang="en-US" sz="1600" b="1" dirty="0"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fontAlgn="base">
              <a:spcAft>
                <a:spcPts val="600"/>
              </a:spcAft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New Single-Story Addition (from JWA MP 2017)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Est. Total: 7,000sf</a:t>
            </a:r>
          </a:p>
          <a:p>
            <a:pPr lvl="1" fontAlgn="base">
              <a:spcAft>
                <a:spcPts val="600"/>
              </a:spcAft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	       OR</a:t>
            </a:r>
          </a:p>
          <a:p>
            <a:pPr fontAlgn="base">
              <a:spcAft>
                <a:spcPts val="600"/>
              </a:spcAft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New Two and a Half Story Addition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Ground Floor: 2,000sf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US" sz="1600" b="1" baseline="30000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st</a:t>
            </a: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 Floor: 2,000sf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sz="1600" b="1" baseline="30000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nd</a:t>
            </a: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 Floor: 1,000sf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FE6E07-3B6A-B6C3-6C8C-66E83F584A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22" r="22262"/>
          <a:stretch/>
        </p:blipFill>
        <p:spPr>
          <a:xfrm>
            <a:off x="5940380" y="905294"/>
            <a:ext cx="6172200" cy="585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089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E73D17-6ADC-8051-2829-E7F9A78311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 flipV="1">
            <a:off x="5838097" y="761996"/>
            <a:ext cx="6353900" cy="6131424"/>
          </a:xfrm>
          <a:prstGeom prst="rect">
            <a:avLst/>
          </a:prstGeom>
          <a:solidFill>
            <a:srgbClr val="1B2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809595"/>
                </a:solidFill>
              </a:ln>
              <a:solidFill>
                <a:srgbClr val="809595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A0A19D-1D0B-275D-90D1-B81D3F53B4ED}"/>
              </a:ext>
            </a:extLst>
          </p:cNvPr>
          <p:cNvSpPr txBox="1"/>
          <p:nvPr/>
        </p:nvSpPr>
        <p:spPr>
          <a:xfrm>
            <a:off x="63059" y="0"/>
            <a:ext cx="9717823" cy="64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Semilight" panose="020B0402040204020203" pitchFamily="34" charset="0"/>
              </a:rPr>
              <a:t>Option 2: Renovate town hall + Add 2</a:t>
            </a:r>
            <a:r>
              <a:rPr kumimoji="0" lang="en-US" sz="3200" b="1" i="0" u="none" strike="noStrike" kern="1200" cap="all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Semilight" panose="020B0402040204020203" pitchFamily="34" charset="0"/>
              </a:rPr>
              <a:t>nd</a:t>
            </a:r>
            <a:r>
              <a:rPr kumimoji="0" lang="en-US" sz="3200" b="1" i="0" u="none" strike="noStrike" kern="1200" cap="all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Semilight" panose="020B0402040204020203" pitchFamily="34" charset="0"/>
              </a:rPr>
              <a:t> Floor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D23158-6306-1604-0D06-A414909E0B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 flipV="1">
            <a:off x="5609497" y="761997"/>
            <a:ext cx="228601" cy="6096000"/>
          </a:xfrm>
          <a:prstGeom prst="rect">
            <a:avLst/>
          </a:prstGeom>
          <a:solidFill>
            <a:srgbClr val="809595"/>
          </a:solidFill>
          <a:ln>
            <a:solidFill>
              <a:srgbClr val="809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809595"/>
                </a:solidFill>
              </a:ln>
              <a:solidFill>
                <a:srgbClr val="809595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84EF7B-401E-B35D-3F7D-41A63EE1915F}"/>
              </a:ext>
            </a:extLst>
          </p:cNvPr>
          <p:cNvSpPr txBox="1"/>
          <p:nvPr/>
        </p:nvSpPr>
        <p:spPr>
          <a:xfrm>
            <a:off x="79420" y="982974"/>
            <a:ext cx="5530076" cy="636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Estimated Cost: $8M - $9.5M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C1CA51-7615-E369-26D3-B90C4E3F7FA5}"/>
              </a:ext>
            </a:extLst>
          </p:cNvPr>
          <p:cNvSpPr txBox="1"/>
          <p:nvPr/>
        </p:nvSpPr>
        <p:spPr>
          <a:xfrm>
            <a:off x="152402" y="1619246"/>
            <a:ext cx="4419598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4310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Renovate Existing Town Hall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Est. Total: up to 11,000sf (min 10,000sf = GOAL)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Ground Floor: 4,000sf (2,000 usable)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US" sz="1600" b="1" baseline="30000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st</a:t>
            </a: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 Floor: 4,000sf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sz="1600" b="1" baseline="30000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nd</a:t>
            </a: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 Floor: 4,000sf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New Elevator: 500sf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Housing new administration offices &amp; records storage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Infill Great Hall for 2</a:t>
            </a:r>
            <a:r>
              <a:rPr lang="en-US" sz="1600" b="1" baseline="30000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nd</a:t>
            </a: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 Floor Office Space, try to retain historic nature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Relocate Ground Floor CATV at  back full height grade level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2CA53B-623A-E4E9-8912-C29ACF60BC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74" r="21457"/>
          <a:stretch/>
        </p:blipFill>
        <p:spPr>
          <a:xfrm>
            <a:off x="5940380" y="905294"/>
            <a:ext cx="6172200" cy="585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81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E73D17-6ADC-8051-2829-E7F9A78311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 flipV="1">
            <a:off x="5838097" y="761996"/>
            <a:ext cx="6353900" cy="61314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809595"/>
                </a:solidFill>
              </a:ln>
              <a:solidFill>
                <a:srgbClr val="809595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A0A19D-1D0B-275D-90D1-B81D3F53B4ED}"/>
              </a:ext>
            </a:extLst>
          </p:cNvPr>
          <p:cNvSpPr txBox="1"/>
          <p:nvPr/>
        </p:nvSpPr>
        <p:spPr>
          <a:xfrm>
            <a:off x="63059" y="0"/>
            <a:ext cx="9717823" cy="64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Semilight" panose="020B0402040204020203" pitchFamily="34" charset="0"/>
              </a:rPr>
              <a:t>Option 3: New Stand-Alone Building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D23158-6306-1604-0D06-A414909E0B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 flipV="1">
            <a:off x="5609497" y="761997"/>
            <a:ext cx="228601" cy="6096000"/>
          </a:xfrm>
          <a:prstGeom prst="rect">
            <a:avLst/>
          </a:prstGeom>
          <a:solidFill>
            <a:srgbClr val="809595"/>
          </a:solidFill>
          <a:ln>
            <a:solidFill>
              <a:srgbClr val="809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809595"/>
                </a:solidFill>
              </a:ln>
              <a:solidFill>
                <a:srgbClr val="80959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81415E-714E-9C1C-EBA3-0C62F8D6266C}"/>
              </a:ext>
            </a:extLst>
          </p:cNvPr>
          <p:cNvSpPr txBox="1"/>
          <p:nvPr/>
        </p:nvSpPr>
        <p:spPr>
          <a:xfrm>
            <a:off x="79420" y="982974"/>
            <a:ext cx="5530076" cy="636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Estimated Cost: $6M - $7M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8584D3-EC90-F06F-54FF-DA18B09BACB8}"/>
              </a:ext>
            </a:extLst>
          </p:cNvPr>
          <p:cNvSpPr txBox="1"/>
          <p:nvPr/>
        </p:nvSpPr>
        <p:spPr>
          <a:xfrm>
            <a:off x="76200" y="1619245"/>
            <a:ext cx="4267200" cy="373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4310" marR="0" lvl="0" indent="-19431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New Stand-Alone Annex Building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Est. Total Square Footage: 8,000sq ft 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Two Floors (4,000sq ft/floor)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Elevator within building footprint</a:t>
            </a:r>
          </a:p>
          <a:p>
            <a:pPr lvl="1" fontAlgn="base">
              <a:spcAft>
                <a:spcPts val="600"/>
              </a:spcAft>
              <a:defRPr/>
            </a:pPr>
            <a:endParaRPr lang="en-US" sz="1600" b="1" dirty="0"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Housing new administration offices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No CATV or Archive Storage</a:t>
            </a:r>
          </a:p>
          <a:p>
            <a:pPr marL="651510" marR="0" lvl="1" indent="-19431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dirty="0">
                <a:latin typeface="Calibri" panose="020F0502020204030204"/>
              </a:rPr>
              <a:t>Alternate to include/maintain “historical”/design elements from Annex into new building facade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600" b="1" dirty="0"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6" name="Picture 15" descr="A building in a city&#10;&#10;Description automatically generated with medium confidence">
            <a:extLst>
              <a:ext uri="{FF2B5EF4-FFF2-40B4-BE49-F238E27FC236}">
                <a16:creationId xmlns:a16="http://schemas.microsoft.com/office/drawing/2014/main" id="{0ECA0D0F-CC88-20AE-DF60-BFE4FDE470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58" t="-1950" r="22987" b="6808"/>
          <a:stretch/>
        </p:blipFill>
        <p:spPr>
          <a:xfrm>
            <a:off x="5838096" y="1286821"/>
            <a:ext cx="6329731" cy="563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03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A0A19D-1D0B-275D-90D1-B81D3F53B4ED}"/>
              </a:ext>
            </a:extLst>
          </p:cNvPr>
          <p:cNvSpPr txBox="1"/>
          <p:nvPr/>
        </p:nvSpPr>
        <p:spPr>
          <a:xfrm>
            <a:off x="63059" y="0"/>
            <a:ext cx="9717823" cy="64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cap="all" dirty="0">
                <a:solidFill>
                  <a:prstClr val="white"/>
                </a:solidFill>
                <a:latin typeface="Calibri" panose="020F0502020204030204"/>
                <a:cs typeface="Segoe UI Semilight" panose="020B0402040204020203" pitchFamily="34" charset="0"/>
              </a:rPr>
              <a:t>Programming</a:t>
            </a:r>
            <a:endParaRPr kumimoji="0" lang="en-US" sz="3200" b="1" i="0" u="none" strike="noStrike" kern="1200" cap="all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9F37DA-FD59-765D-F0DB-D4C23C127120}"/>
              </a:ext>
            </a:extLst>
          </p:cNvPr>
          <p:cNvSpPr txBox="1"/>
          <p:nvPr/>
        </p:nvSpPr>
        <p:spPr>
          <a:xfrm>
            <a:off x="228600" y="1066800"/>
            <a:ext cx="5511414" cy="510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1" fontAlgn="base">
              <a:spcAft>
                <a:spcPts val="600"/>
              </a:spcAft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fontAlgn="base">
              <a:spcAft>
                <a:spcPts val="60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Confirm Existing Personnel,</a:t>
            </a:r>
          </a:p>
          <a:p>
            <a:pPr fontAlgn="base">
              <a:spcAft>
                <a:spcPts val="60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Program for Current Operations,</a:t>
            </a:r>
          </a:p>
          <a:p>
            <a:pPr fontAlgn="base">
              <a:spcAft>
                <a:spcPts val="60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Consider Future Needs: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The current Town Hall Annex has approximately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3200 sf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, housing all Admin functions.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Preliminary study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shows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8000 sf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needed to house all current Departments and personnel with  </a:t>
            </a:r>
            <a:r>
              <a:rPr lang="en-US" u="sng" dirty="0">
                <a:solidFill>
                  <a:prstClr val="black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some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 shared meeting spaces.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If study is funded, a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Design Team will confirm existing conditions, develop design solution/s for current operations.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The OPM will stay on to facilitate the process, consider options for future needs and assist the Town to the most efficient outcomes.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prstClr val="black"/>
              </a:solidFill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97D765-DA45-504B-D282-1604E134DF63}"/>
              </a:ext>
            </a:extLst>
          </p:cNvPr>
          <p:cNvSpPr txBox="1"/>
          <p:nvPr/>
        </p:nvSpPr>
        <p:spPr>
          <a:xfrm>
            <a:off x="5181600" y="4267200"/>
            <a:ext cx="1436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BRIMFIELD HISTORIC TOWN HALL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91EDE3C-12A4-C519-B590-23D4CCBF26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5241501"/>
              </p:ext>
            </p:extLst>
          </p:nvPr>
        </p:nvGraphicFramePr>
        <p:xfrm>
          <a:off x="5867399" y="762000"/>
          <a:ext cx="5197199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7899400" imgH="9309100" progId="Excel.Sheet.12">
                  <p:embed/>
                </p:oleObj>
              </mc:Choice>
              <mc:Fallback>
                <p:oleObj name="Worksheet" r:id="rId3" imgW="7899400" imgH="9309100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F91EDE3C-12A4-C519-B590-23D4CCBF26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67399" y="762000"/>
                        <a:ext cx="5197199" cy="60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96489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514BA32-5F43-A214-95FD-28BCCBDCAAFF}"/>
              </a:ext>
            </a:extLst>
          </p:cNvPr>
          <p:cNvSpPr/>
          <p:nvPr/>
        </p:nvSpPr>
        <p:spPr>
          <a:xfrm flipH="1" flipV="1">
            <a:off x="5848126" y="809673"/>
            <a:ext cx="6374322" cy="61314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809595"/>
                </a:solidFill>
              </a:ln>
              <a:solidFill>
                <a:srgbClr val="809595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A0A19D-1D0B-275D-90D1-B81D3F53B4ED}"/>
              </a:ext>
            </a:extLst>
          </p:cNvPr>
          <p:cNvSpPr txBox="1"/>
          <p:nvPr/>
        </p:nvSpPr>
        <p:spPr>
          <a:xfrm>
            <a:off x="63059" y="0"/>
            <a:ext cx="9717823" cy="64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Semilight" panose="020B0402040204020203" pitchFamily="34" charset="0"/>
              </a:rPr>
              <a:t>Option 4: 74 Palmer road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D23158-6306-1604-0D06-A414909E0B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 flipV="1">
            <a:off x="5609497" y="761997"/>
            <a:ext cx="228601" cy="6096000"/>
          </a:xfrm>
          <a:prstGeom prst="rect">
            <a:avLst/>
          </a:prstGeom>
          <a:solidFill>
            <a:srgbClr val="809595"/>
          </a:solidFill>
          <a:ln>
            <a:solidFill>
              <a:srgbClr val="809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809595"/>
                </a:solidFill>
              </a:ln>
              <a:solidFill>
                <a:srgbClr val="809595"/>
              </a:solidFill>
            </a:endParaRPr>
          </a:p>
        </p:txBody>
      </p:sp>
      <p:pic>
        <p:nvPicPr>
          <p:cNvPr id="11" name="Picture 10" descr="A long shot of a building&#10;&#10;Description automatically generated">
            <a:extLst>
              <a:ext uri="{FF2B5EF4-FFF2-40B4-BE49-F238E27FC236}">
                <a16:creationId xmlns:a16="http://schemas.microsoft.com/office/drawing/2014/main" id="{AA6194E5-9693-6BF6-15C3-F1612F9159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24" r="15686"/>
          <a:stretch/>
        </p:blipFill>
        <p:spPr>
          <a:xfrm>
            <a:off x="5835278" y="2089812"/>
            <a:ext cx="6387170" cy="47872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6922A7-86EA-E25F-F25A-5D23CD36E099}"/>
              </a:ext>
            </a:extLst>
          </p:cNvPr>
          <p:cNvSpPr txBox="1"/>
          <p:nvPr/>
        </p:nvSpPr>
        <p:spPr>
          <a:xfrm>
            <a:off x="79420" y="982974"/>
            <a:ext cx="5530076" cy="636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Estimated Cost: $6M - $7M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584AA1-7FEF-7AA0-1A3B-397B23A65EFB}"/>
              </a:ext>
            </a:extLst>
          </p:cNvPr>
          <p:cNvSpPr txBox="1"/>
          <p:nvPr/>
        </p:nvSpPr>
        <p:spPr>
          <a:xfrm>
            <a:off x="624252" y="1532450"/>
            <a:ext cx="5457094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4310" marR="0" lvl="0" indent="-19431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Purchase Parcel - $2M</a:t>
            </a:r>
          </a:p>
          <a:p>
            <a:pPr marL="194310" marR="0" lvl="0" indent="-19431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Significant Site/Civil Improvements </a:t>
            </a:r>
          </a:p>
          <a:p>
            <a:pPr marL="194310" marR="0" lvl="0" indent="-19431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Ne</a:t>
            </a: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w Building and Indoor Utilities</a:t>
            </a:r>
          </a:p>
          <a:p>
            <a:pPr marL="194310" marR="0" lvl="0" indent="-19431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Infrastructure (fiber + water)</a:t>
            </a:r>
          </a:p>
          <a:p>
            <a:pPr lvl="1" fontAlgn="base">
              <a:spcAft>
                <a:spcPts val="600"/>
              </a:spcAft>
              <a:defRPr/>
            </a:pPr>
            <a:endParaRPr lang="en-US" sz="1600" b="1" dirty="0"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600" b="1" dirty="0"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CA6F09-EC7D-64EC-B4E4-0EC7032F70C9}"/>
              </a:ext>
            </a:extLst>
          </p:cNvPr>
          <p:cNvSpPr txBox="1"/>
          <p:nvPr/>
        </p:nvSpPr>
        <p:spPr>
          <a:xfrm>
            <a:off x="266703" y="3276600"/>
            <a:ext cx="4533897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4310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Renovate and Add to Existing Building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Existing Building – 4,000sf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New Addition – 4,000-5,000sf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No interior restrooms or plumbing in existing building, slab on grade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Full renovation required to meet current energy code requirements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2520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D856A-215E-AC23-6451-876F20C8B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D6B5E3-B403-707B-1F9F-1A86490D3A28}"/>
              </a:ext>
            </a:extLst>
          </p:cNvPr>
          <p:cNvSpPr/>
          <p:nvPr/>
        </p:nvSpPr>
        <p:spPr>
          <a:xfrm>
            <a:off x="211324" y="3407592"/>
            <a:ext cx="11670103" cy="341835"/>
          </a:xfrm>
          <a:prstGeom prst="rect">
            <a:avLst/>
          </a:prstGeom>
          <a:solidFill>
            <a:srgbClr val="3A56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20BB2B-0D14-7D18-E56F-551BBC17F829}"/>
              </a:ext>
            </a:extLst>
          </p:cNvPr>
          <p:cNvSpPr txBox="1"/>
          <p:nvPr/>
        </p:nvSpPr>
        <p:spPr>
          <a:xfrm>
            <a:off x="63059" y="0"/>
            <a:ext cx="7402453" cy="64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 FEEDBACK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3B0D4A-F3C1-FCBA-66B1-90D02EB53674}"/>
              </a:ext>
            </a:extLst>
          </p:cNvPr>
          <p:cNvSpPr txBox="1"/>
          <p:nvPr/>
        </p:nvSpPr>
        <p:spPr>
          <a:xfrm>
            <a:off x="2514600" y="2355808"/>
            <a:ext cx="66754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VOTE WHAT YOU WOULD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814B36-7645-1CE8-8D29-BF970C7F6FB1}"/>
              </a:ext>
            </a:extLst>
          </p:cNvPr>
          <p:cNvSpPr txBox="1"/>
          <p:nvPr/>
        </p:nvSpPr>
        <p:spPr>
          <a:xfrm>
            <a:off x="2880885" y="4070485"/>
            <a:ext cx="59428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BE WILLING TO FUND!!</a:t>
            </a:r>
          </a:p>
        </p:txBody>
      </p:sp>
    </p:spTree>
    <p:extLst>
      <p:ext uri="{BB962C8B-B14F-4D97-AF65-F5344CB8AC3E}">
        <p14:creationId xmlns:p14="http://schemas.microsoft.com/office/powerpoint/2010/main" val="4232144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D856A-215E-AC23-6451-876F20C8B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ACD662A4-67AD-808A-C70D-FC2D4C3871F3}"/>
              </a:ext>
            </a:extLst>
          </p:cNvPr>
          <p:cNvGrpSpPr/>
          <p:nvPr/>
        </p:nvGrpSpPr>
        <p:grpSpPr>
          <a:xfrm>
            <a:off x="6690512" y="1433406"/>
            <a:ext cx="391886" cy="391890"/>
            <a:chOff x="1458913" y="785813"/>
            <a:chExt cx="285750" cy="285751"/>
          </a:xfrm>
          <a:solidFill>
            <a:schemeClr val="bg1"/>
          </a:solidFill>
        </p:grpSpPr>
        <p:sp>
          <p:nvSpPr>
            <p:cNvPr id="23" name="Freeform 186">
              <a:extLst>
                <a:ext uri="{FF2B5EF4-FFF2-40B4-BE49-F238E27FC236}">
                  <a16:creationId xmlns:a16="http://schemas.microsoft.com/office/drawing/2014/main" id="{B2B8B8D0-7AF8-4949-8542-B7E3109B8E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1475" y="944563"/>
              <a:ext cx="46038" cy="46038"/>
            </a:xfrm>
            <a:custGeom>
              <a:avLst/>
              <a:gdLst>
                <a:gd name="T0" fmla="*/ 65 w 145"/>
                <a:gd name="T1" fmla="*/ 114 h 145"/>
                <a:gd name="T2" fmla="*/ 50 w 145"/>
                <a:gd name="T3" fmla="*/ 107 h 145"/>
                <a:gd name="T4" fmla="*/ 38 w 145"/>
                <a:gd name="T5" fmla="*/ 96 h 145"/>
                <a:gd name="T6" fmla="*/ 32 w 145"/>
                <a:gd name="T7" fmla="*/ 81 h 145"/>
                <a:gd name="T8" fmla="*/ 32 w 145"/>
                <a:gd name="T9" fmla="*/ 63 h 145"/>
                <a:gd name="T10" fmla="*/ 38 w 145"/>
                <a:gd name="T11" fmla="*/ 48 h 145"/>
                <a:gd name="T12" fmla="*/ 50 w 145"/>
                <a:gd name="T13" fmla="*/ 38 h 145"/>
                <a:gd name="T14" fmla="*/ 65 w 145"/>
                <a:gd name="T15" fmla="*/ 31 h 145"/>
                <a:gd name="T16" fmla="*/ 82 w 145"/>
                <a:gd name="T17" fmla="*/ 31 h 145"/>
                <a:gd name="T18" fmla="*/ 97 w 145"/>
                <a:gd name="T19" fmla="*/ 38 h 145"/>
                <a:gd name="T20" fmla="*/ 109 w 145"/>
                <a:gd name="T21" fmla="*/ 48 h 145"/>
                <a:gd name="T22" fmla="*/ 114 w 145"/>
                <a:gd name="T23" fmla="*/ 63 h 145"/>
                <a:gd name="T24" fmla="*/ 114 w 145"/>
                <a:gd name="T25" fmla="*/ 81 h 145"/>
                <a:gd name="T26" fmla="*/ 109 w 145"/>
                <a:gd name="T27" fmla="*/ 96 h 145"/>
                <a:gd name="T28" fmla="*/ 97 w 145"/>
                <a:gd name="T29" fmla="*/ 107 h 145"/>
                <a:gd name="T30" fmla="*/ 82 w 145"/>
                <a:gd name="T31" fmla="*/ 114 h 145"/>
                <a:gd name="T32" fmla="*/ 73 w 145"/>
                <a:gd name="T33" fmla="*/ 115 h 145"/>
                <a:gd name="T34" fmla="*/ 66 w 145"/>
                <a:gd name="T35" fmla="*/ 0 h 145"/>
                <a:gd name="T36" fmla="*/ 52 w 145"/>
                <a:gd name="T37" fmla="*/ 4 h 145"/>
                <a:gd name="T38" fmla="*/ 39 w 145"/>
                <a:gd name="T39" fmla="*/ 9 h 145"/>
                <a:gd name="T40" fmla="*/ 27 w 145"/>
                <a:gd name="T41" fmla="*/ 16 h 145"/>
                <a:gd name="T42" fmla="*/ 18 w 145"/>
                <a:gd name="T43" fmla="*/ 26 h 145"/>
                <a:gd name="T44" fmla="*/ 10 w 145"/>
                <a:gd name="T45" fmla="*/ 38 h 145"/>
                <a:gd name="T46" fmla="*/ 5 w 145"/>
                <a:gd name="T47" fmla="*/ 51 h 145"/>
                <a:gd name="T48" fmla="*/ 2 w 145"/>
                <a:gd name="T49" fmla="*/ 65 h 145"/>
                <a:gd name="T50" fmla="*/ 2 w 145"/>
                <a:gd name="T51" fmla="*/ 80 h 145"/>
                <a:gd name="T52" fmla="*/ 5 w 145"/>
                <a:gd name="T53" fmla="*/ 93 h 145"/>
                <a:gd name="T54" fmla="*/ 10 w 145"/>
                <a:gd name="T55" fmla="*/ 106 h 145"/>
                <a:gd name="T56" fmla="*/ 18 w 145"/>
                <a:gd name="T57" fmla="*/ 118 h 145"/>
                <a:gd name="T58" fmla="*/ 27 w 145"/>
                <a:gd name="T59" fmla="*/ 128 h 145"/>
                <a:gd name="T60" fmla="*/ 39 w 145"/>
                <a:gd name="T61" fmla="*/ 136 h 145"/>
                <a:gd name="T62" fmla="*/ 52 w 145"/>
                <a:gd name="T63" fmla="*/ 142 h 145"/>
                <a:gd name="T64" fmla="*/ 66 w 145"/>
                <a:gd name="T65" fmla="*/ 144 h 145"/>
                <a:gd name="T66" fmla="*/ 81 w 145"/>
                <a:gd name="T67" fmla="*/ 144 h 145"/>
                <a:gd name="T68" fmla="*/ 95 w 145"/>
                <a:gd name="T69" fmla="*/ 142 h 145"/>
                <a:gd name="T70" fmla="*/ 107 w 145"/>
                <a:gd name="T71" fmla="*/ 136 h 145"/>
                <a:gd name="T72" fmla="*/ 119 w 145"/>
                <a:gd name="T73" fmla="*/ 128 h 145"/>
                <a:gd name="T74" fmla="*/ 129 w 145"/>
                <a:gd name="T75" fmla="*/ 118 h 145"/>
                <a:gd name="T76" fmla="*/ 136 w 145"/>
                <a:gd name="T77" fmla="*/ 106 h 145"/>
                <a:gd name="T78" fmla="*/ 142 w 145"/>
                <a:gd name="T79" fmla="*/ 93 h 145"/>
                <a:gd name="T80" fmla="*/ 145 w 145"/>
                <a:gd name="T81" fmla="*/ 80 h 145"/>
                <a:gd name="T82" fmla="*/ 145 w 145"/>
                <a:gd name="T83" fmla="*/ 65 h 145"/>
                <a:gd name="T84" fmla="*/ 142 w 145"/>
                <a:gd name="T85" fmla="*/ 51 h 145"/>
                <a:gd name="T86" fmla="*/ 136 w 145"/>
                <a:gd name="T87" fmla="*/ 38 h 145"/>
                <a:gd name="T88" fmla="*/ 129 w 145"/>
                <a:gd name="T89" fmla="*/ 26 h 145"/>
                <a:gd name="T90" fmla="*/ 119 w 145"/>
                <a:gd name="T91" fmla="*/ 16 h 145"/>
                <a:gd name="T92" fmla="*/ 107 w 145"/>
                <a:gd name="T93" fmla="*/ 9 h 145"/>
                <a:gd name="T94" fmla="*/ 95 w 145"/>
                <a:gd name="T95" fmla="*/ 4 h 145"/>
                <a:gd name="T96" fmla="*/ 81 w 145"/>
                <a:gd name="T97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5" h="145">
                  <a:moveTo>
                    <a:pt x="73" y="115"/>
                  </a:moveTo>
                  <a:lnTo>
                    <a:pt x="65" y="114"/>
                  </a:lnTo>
                  <a:lnTo>
                    <a:pt x="57" y="112"/>
                  </a:lnTo>
                  <a:lnTo>
                    <a:pt x="50" y="107"/>
                  </a:lnTo>
                  <a:lnTo>
                    <a:pt x="43" y="102"/>
                  </a:lnTo>
                  <a:lnTo>
                    <a:pt x="38" y="96"/>
                  </a:lnTo>
                  <a:lnTo>
                    <a:pt x="35" y="89"/>
                  </a:lnTo>
                  <a:lnTo>
                    <a:pt x="32" y="81"/>
                  </a:lnTo>
                  <a:lnTo>
                    <a:pt x="32" y="72"/>
                  </a:lnTo>
                  <a:lnTo>
                    <a:pt x="32" y="63"/>
                  </a:lnTo>
                  <a:lnTo>
                    <a:pt x="35" y="56"/>
                  </a:lnTo>
                  <a:lnTo>
                    <a:pt x="38" y="48"/>
                  </a:lnTo>
                  <a:lnTo>
                    <a:pt x="43" y="42"/>
                  </a:lnTo>
                  <a:lnTo>
                    <a:pt x="50" y="38"/>
                  </a:lnTo>
                  <a:lnTo>
                    <a:pt x="57" y="33"/>
                  </a:lnTo>
                  <a:lnTo>
                    <a:pt x="65" y="31"/>
                  </a:lnTo>
                  <a:lnTo>
                    <a:pt x="73" y="30"/>
                  </a:lnTo>
                  <a:lnTo>
                    <a:pt x="82" y="31"/>
                  </a:lnTo>
                  <a:lnTo>
                    <a:pt x="89" y="33"/>
                  </a:lnTo>
                  <a:lnTo>
                    <a:pt x="97" y="38"/>
                  </a:lnTo>
                  <a:lnTo>
                    <a:pt x="103" y="42"/>
                  </a:lnTo>
                  <a:lnTo>
                    <a:pt x="109" y="48"/>
                  </a:lnTo>
                  <a:lnTo>
                    <a:pt x="112" y="56"/>
                  </a:lnTo>
                  <a:lnTo>
                    <a:pt x="114" y="63"/>
                  </a:lnTo>
                  <a:lnTo>
                    <a:pt x="115" y="72"/>
                  </a:lnTo>
                  <a:lnTo>
                    <a:pt x="114" y="81"/>
                  </a:lnTo>
                  <a:lnTo>
                    <a:pt x="112" y="89"/>
                  </a:lnTo>
                  <a:lnTo>
                    <a:pt x="109" y="96"/>
                  </a:lnTo>
                  <a:lnTo>
                    <a:pt x="103" y="102"/>
                  </a:lnTo>
                  <a:lnTo>
                    <a:pt x="97" y="107"/>
                  </a:lnTo>
                  <a:lnTo>
                    <a:pt x="89" y="112"/>
                  </a:lnTo>
                  <a:lnTo>
                    <a:pt x="82" y="114"/>
                  </a:lnTo>
                  <a:lnTo>
                    <a:pt x="73" y="115"/>
                  </a:lnTo>
                  <a:lnTo>
                    <a:pt x="73" y="115"/>
                  </a:lnTo>
                  <a:close/>
                  <a:moveTo>
                    <a:pt x="73" y="0"/>
                  </a:moveTo>
                  <a:lnTo>
                    <a:pt x="66" y="0"/>
                  </a:lnTo>
                  <a:lnTo>
                    <a:pt x="58" y="1"/>
                  </a:lnTo>
                  <a:lnTo>
                    <a:pt x="52" y="4"/>
                  </a:lnTo>
                  <a:lnTo>
                    <a:pt x="45" y="6"/>
                  </a:lnTo>
                  <a:lnTo>
                    <a:pt x="39" y="9"/>
                  </a:lnTo>
                  <a:lnTo>
                    <a:pt x="33" y="12"/>
                  </a:lnTo>
                  <a:lnTo>
                    <a:pt x="27" y="16"/>
                  </a:lnTo>
                  <a:lnTo>
                    <a:pt x="22" y="22"/>
                  </a:lnTo>
                  <a:lnTo>
                    <a:pt x="18" y="26"/>
                  </a:lnTo>
                  <a:lnTo>
                    <a:pt x="13" y="32"/>
                  </a:lnTo>
                  <a:lnTo>
                    <a:pt x="10" y="38"/>
                  </a:lnTo>
                  <a:lnTo>
                    <a:pt x="7" y="44"/>
                  </a:lnTo>
                  <a:lnTo>
                    <a:pt x="5" y="51"/>
                  </a:lnTo>
                  <a:lnTo>
                    <a:pt x="3" y="58"/>
                  </a:lnTo>
                  <a:lnTo>
                    <a:pt x="2" y="65"/>
                  </a:lnTo>
                  <a:lnTo>
                    <a:pt x="0" y="72"/>
                  </a:lnTo>
                  <a:lnTo>
                    <a:pt x="2" y="80"/>
                  </a:lnTo>
                  <a:lnTo>
                    <a:pt x="3" y="87"/>
                  </a:lnTo>
                  <a:lnTo>
                    <a:pt x="5" y="93"/>
                  </a:lnTo>
                  <a:lnTo>
                    <a:pt x="7" y="100"/>
                  </a:lnTo>
                  <a:lnTo>
                    <a:pt x="10" y="106"/>
                  </a:lnTo>
                  <a:lnTo>
                    <a:pt x="13" y="113"/>
                  </a:lnTo>
                  <a:lnTo>
                    <a:pt x="18" y="118"/>
                  </a:lnTo>
                  <a:lnTo>
                    <a:pt x="22" y="123"/>
                  </a:lnTo>
                  <a:lnTo>
                    <a:pt x="27" y="128"/>
                  </a:lnTo>
                  <a:lnTo>
                    <a:pt x="33" y="132"/>
                  </a:lnTo>
                  <a:lnTo>
                    <a:pt x="39" y="136"/>
                  </a:lnTo>
                  <a:lnTo>
                    <a:pt x="45" y="138"/>
                  </a:lnTo>
                  <a:lnTo>
                    <a:pt x="52" y="142"/>
                  </a:lnTo>
                  <a:lnTo>
                    <a:pt x="58" y="143"/>
                  </a:lnTo>
                  <a:lnTo>
                    <a:pt x="66" y="144"/>
                  </a:lnTo>
                  <a:lnTo>
                    <a:pt x="73" y="145"/>
                  </a:lnTo>
                  <a:lnTo>
                    <a:pt x="81" y="144"/>
                  </a:lnTo>
                  <a:lnTo>
                    <a:pt x="87" y="143"/>
                  </a:lnTo>
                  <a:lnTo>
                    <a:pt x="95" y="142"/>
                  </a:lnTo>
                  <a:lnTo>
                    <a:pt x="101" y="138"/>
                  </a:lnTo>
                  <a:lnTo>
                    <a:pt x="107" y="136"/>
                  </a:lnTo>
                  <a:lnTo>
                    <a:pt x="114" y="132"/>
                  </a:lnTo>
                  <a:lnTo>
                    <a:pt x="119" y="128"/>
                  </a:lnTo>
                  <a:lnTo>
                    <a:pt x="125" y="123"/>
                  </a:lnTo>
                  <a:lnTo>
                    <a:pt x="129" y="118"/>
                  </a:lnTo>
                  <a:lnTo>
                    <a:pt x="133" y="113"/>
                  </a:lnTo>
                  <a:lnTo>
                    <a:pt x="136" y="106"/>
                  </a:lnTo>
                  <a:lnTo>
                    <a:pt x="140" y="100"/>
                  </a:lnTo>
                  <a:lnTo>
                    <a:pt x="142" y="93"/>
                  </a:lnTo>
                  <a:lnTo>
                    <a:pt x="144" y="87"/>
                  </a:lnTo>
                  <a:lnTo>
                    <a:pt x="145" y="80"/>
                  </a:lnTo>
                  <a:lnTo>
                    <a:pt x="145" y="72"/>
                  </a:lnTo>
                  <a:lnTo>
                    <a:pt x="145" y="65"/>
                  </a:lnTo>
                  <a:lnTo>
                    <a:pt x="144" y="58"/>
                  </a:lnTo>
                  <a:lnTo>
                    <a:pt x="142" y="51"/>
                  </a:lnTo>
                  <a:lnTo>
                    <a:pt x="140" y="44"/>
                  </a:lnTo>
                  <a:lnTo>
                    <a:pt x="136" y="38"/>
                  </a:lnTo>
                  <a:lnTo>
                    <a:pt x="133" y="32"/>
                  </a:lnTo>
                  <a:lnTo>
                    <a:pt x="129" y="26"/>
                  </a:lnTo>
                  <a:lnTo>
                    <a:pt x="125" y="22"/>
                  </a:lnTo>
                  <a:lnTo>
                    <a:pt x="119" y="16"/>
                  </a:lnTo>
                  <a:lnTo>
                    <a:pt x="114" y="12"/>
                  </a:lnTo>
                  <a:lnTo>
                    <a:pt x="107" y="9"/>
                  </a:lnTo>
                  <a:lnTo>
                    <a:pt x="101" y="6"/>
                  </a:lnTo>
                  <a:lnTo>
                    <a:pt x="95" y="4"/>
                  </a:lnTo>
                  <a:lnTo>
                    <a:pt x="87" y="1"/>
                  </a:lnTo>
                  <a:lnTo>
                    <a:pt x="81" y="0"/>
                  </a:lnTo>
                  <a:lnTo>
                    <a:pt x="7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24" name="Freeform 187">
              <a:extLst>
                <a:ext uri="{FF2B5EF4-FFF2-40B4-BE49-F238E27FC236}">
                  <a16:creationId xmlns:a16="http://schemas.microsoft.com/office/drawing/2014/main" id="{E6040BD3-1433-FC49-C433-EF0D887D1E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08138" y="971551"/>
              <a:ext cx="23813" cy="23813"/>
            </a:xfrm>
            <a:custGeom>
              <a:avLst/>
              <a:gdLst>
                <a:gd name="T0" fmla="*/ 38 w 76"/>
                <a:gd name="T1" fmla="*/ 30 h 76"/>
                <a:gd name="T2" fmla="*/ 41 w 76"/>
                <a:gd name="T3" fmla="*/ 31 h 76"/>
                <a:gd name="T4" fmla="*/ 43 w 76"/>
                <a:gd name="T5" fmla="*/ 32 h 76"/>
                <a:gd name="T6" fmla="*/ 45 w 76"/>
                <a:gd name="T7" fmla="*/ 35 h 76"/>
                <a:gd name="T8" fmla="*/ 47 w 76"/>
                <a:gd name="T9" fmla="*/ 38 h 76"/>
                <a:gd name="T10" fmla="*/ 45 w 76"/>
                <a:gd name="T11" fmla="*/ 40 h 76"/>
                <a:gd name="T12" fmla="*/ 43 w 76"/>
                <a:gd name="T13" fmla="*/ 44 h 76"/>
                <a:gd name="T14" fmla="*/ 41 w 76"/>
                <a:gd name="T15" fmla="*/ 45 h 76"/>
                <a:gd name="T16" fmla="*/ 38 w 76"/>
                <a:gd name="T17" fmla="*/ 46 h 76"/>
                <a:gd name="T18" fmla="*/ 35 w 76"/>
                <a:gd name="T19" fmla="*/ 45 h 76"/>
                <a:gd name="T20" fmla="*/ 33 w 76"/>
                <a:gd name="T21" fmla="*/ 44 h 76"/>
                <a:gd name="T22" fmla="*/ 30 w 76"/>
                <a:gd name="T23" fmla="*/ 40 h 76"/>
                <a:gd name="T24" fmla="*/ 30 w 76"/>
                <a:gd name="T25" fmla="*/ 38 h 76"/>
                <a:gd name="T26" fmla="*/ 30 w 76"/>
                <a:gd name="T27" fmla="*/ 35 h 76"/>
                <a:gd name="T28" fmla="*/ 33 w 76"/>
                <a:gd name="T29" fmla="*/ 32 h 76"/>
                <a:gd name="T30" fmla="*/ 35 w 76"/>
                <a:gd name="T31" fmla="*/ 31 h 76"/>
                <a:gd name="T32" fmla="*/ 38 w 76"/>
                <a:gd name="T33" fmla="*/ 30 h 76"/>
                <a:gd name="T34" fmla="*/ 38 w 76"/>
                <a:gd name="T35" fmla="*/ 30 h 76"/>
                <a:gd name="T36" fmla="*/ 38 w 76"/>
                <a:gd name="T37" fmla="*/ 76 h 76"/>
                <a:gd name="T38" fmla="*/ 45 w 76"/>
                <a:gd name="T39" fmla="*/ 75 h 76"/>
                <a:gd name="T40" fmla="*/ 53 w 76"/>
                <a:gd name="T41" fmla="*/ 72 h 76"/>
                <a:gd name="T42" fmla="*/ 59 w 76"/>
                <a:gd name="T43" fmla="*/ 69 h 76"/>
                <a:gd name="T44" fmla="*/ 65 w 76"/>
                <a:gd name="T45" fmla="*/ 65 h 76"/>
                <a:gd name="T46" fmla="*/ 70 w 76"/>
                <a:gd name="T47" fmla="*/ 59 h 76"/>
                <a:gd name="T48" fmla="*/ 73 w 76"/>
                <a:gd name="T49" fmla="*/ 52 h 76"/>
                <a:gd name="T50" fmla="*/ 75 w 76"/>
                <a:gd name="T51" fmla="*/ 46 h 76"/>
                <a:gd name="T52" fmla="*/ 76 w 76"/>
                <a:gd name="T53" fmla="*/ 38 h 76"/>
                <a:gd name="T54" fmla="*/ 75 w 76"/>
                <a:gd name="T55" fmla="*/ 30 h 76"/>
                <a:gd name="T56" fmla="*/ 73 w 76"/>
                <a:gd name="T57" fmla="*/ 23 h 76"/>
                <a:gd name="T58" fmla="*/ 70 w 76"/>
                <a:gd name="T59" fmla="*/ 17 h 76"/>
                <a:gd name="T60" fmla="*/ 65 w 76"/>
                <a:gd name="T61" fmla="*/ 11 h 76"/>
                <a:gd name="T62" fmla="*/ 59 w 76"/>
                <a:gd name="T63" fmla="*/ 6 h 76"/>
                <a:gd name="T64" fmla="*/ 53 w 76"/>
                <a:gd name="T65" fmla="*/ 3 h 76"/>
                <a:gd name="T66" fmla="*/ 45 w 76"/>
                <a:gd name="T67" fmla="*/ 1 h 76"/>
                <a:gd name="T68" fmla="*/ 38 w 76"/>
                <a:gd name="T69" fmla="*/ 0 h 76"/>
                <a:gd name="T70" fmla="*/ 30 w 76"/>
                <a:gd name="T71" fmla="*/ 1 h 76"/>
                <a:gd name="T72" fmla="*/ 23 w 76"/>
                <a:gd name="T73" fmla="*/ 3 h 76"/>
                <a:gd name="T74" fmla="*/ 17 w 76"/>
                <a:gd name="T75" fmla="*/ 6 h 76"/>
                <a:gd name="T76" fmla="*/ 11 w 76"/>
                <a:gd name="T77" fmla="*/ 11 h 76"/>
                <a:gd name="T78" fmla="*/ 7 w 76"/>
                <a:gd name="T79" fmla="*/ 17 h 76"/>
                <a:gd name="T80" fmla="*/ 4 w 76"/>
                <a:gd name="T81" fmla="*/ 23 h 76"/>
                <a:gd name="T82" fmla="*/ 2 w 76"/>
                <a:gd name="T83" fmla="*/ 30 h 76"/>
                <a:gd name="T84" fmla="*/ 0 w 76"/>
                <a:gd name="T85" fmla="*/ 38 h 76"/>
                <a:gd name="T86" fmla="*/ 2 w 76"/>
                <a:gd name="T87" fmla="*/ 46 h 76"/>
                <a:gd name="T88" fmla="*/ 4 w 76"/>
                <a:gd name="T89" fmla="*/ 52 h 76"/>
                <a:gd name="T90" fmla="*/ 7 w 76"/>
                <a:gd name="T91" fmla="*/ 59 h 76"/>
                <a:gd name="T92" fmla="*/ 11 w 76"/>
                <a:gd name="T93" fmla="*/ 65 h 76"/>
                <a:gd name="T94" fmla="*/ 17 w 76"/>
                <a:gd name="T95" fmla="*/ 69 h 76"/>
                <a:gd name="T96" fmla="*/ 23 w 76"/>
                <a:gd name="T97" fmla="*/ 72 h 76"/>
                <a:gd name="T98" fmla="*/ 30 w 76"/>
                <a:gd name="T99" fmla="*/ 75 h 76"/>
                <a:gd name="T100" fmla="*/ 38 w 76"/>
                <a:gd name="T101" fmla="*/ 76 h 76"/>
                <a:gd name="T102" fmla="*/ 38 w 76"/>
                <a:gd name="T10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6" h="76">
                  <a:moveTo>
                    <a:pt x="38" y="30"/>
                  </a:moveTo>
                  <a:lnTo>
                    <a:pt x="41" y="31"/>
                  </a:lnTo>
                  <a:lnTo>
                    <a:pt x="43" y="32"/>
                  </a:lnTo>
                  <a:lnTo>
                    <a:pt x="45" y="35"/>
                  </a:lnTo>
                  <a:lnTo>
                    <a:pt x="47" y="38"/>
                  </a:lnTo>
                  <a:lnTo>
                    <a:pt x="45" y="40"/>
                  </a:lnTo>
                  <a:lnTo>
                    <a:pt x="43" y="44"/>
                  </a:lnTo>
                  <a:lnTo>
                    <a:pt x="41" y="45"/>
                  </a:lnTo>
                  <a:lnTo>
                    <a:pt x="38" y="46"/>
                  </a:lnTo>
                  <a:lnTo>
                    <a:pt x="35" y="45"/>
                  </a:lnTo>
                  <a:lnTo>
                    <a:pt x="33" y="44"/>
                  </a:lnTo>
                  <a:lnTo>
                    <a:pt x="30" y="40"/>
                  </a:lnTo>
                  <a:lnTo>
                    <a:pt x="30" y="38"/>
                  </a:lnTo>
                  <a:lnTo>
                    <a:pt x="30" y="35"/>
                  </a:lnTo>
                  <a:lnTo>
                    <a:pt x="33" y="32"/>
                  </a:lnTo>
                  <a:lnTo>
                    <a:pt x="35" y="31"/>
                  </a:lnTo>
                  <a:lnTo>
                    <a:pt x="38" y="30"/>
                  </a:lnTo>
                  <a:lnTo>
                    <a:pt x="38" y="30"/>
                  </a:lnTo>
                  <a:close/>
                  <a:moveTo>
                    <a:pt x="38" y="76"/>
                  </a:moveTo>
                  <a:lnTo>
                    <a:pt x="45" y="75"/>
                  </a:lnTo>
                  <a:lnTo>
                    <a:pt x="53" y="72"/>
                  </a:lnTo>
                  <a:lnTo>
                    <a:pt x="59" y="69"/>
                  </a:lnTo>
                  <a:lnTo>
                    <a:pt x="65" y="65"/>
                  </a:lnTo>
                  <a:lnTo>
                    <a:pt x="70" y="59"/>
                  </a:lnTo>
                  <a:lnTo>
                    <a:pt x="73" y="52"/>
                  </a:lnTo>
                  <a:lnTo>
                    <a:pt x="75" y="46"/>
                  </a:lnTo>
                  <a:lnTo>
                    <a:pt x="76" y="38"/>
                  </a:lnTo>
                  <a:lnTo>
                    <a:pt x="75" y="30"/>
                  </a:lnTo>
                  <a:lnTo>
                    <a:pt x="73" y="23"/>
                  </a:lnTo>
                  <a:lnTo>
                    <a:pt x="70" y="17"/>
                  </a:lnTo>
                  <a:lnTo>
                    <a:pt x="65" y="11"/>
                  </a:lnTo>
                  <a:lnTo>
                    <a:pt x="59" y="6"/>
                  </a:lnTo>
                  <a:lnTo>
                    <a:pt x="53" y="3"/>
                  </a:lnTo>
                  <a:lnTo>
                    <a:pt x="45" y="1"/>
                  </a:lnTo>
                  <a:lnTo>
                    <a:pt x="38" y="0"/>
                  </a:lnTo>
                  <a:lnTo>
                    <a:pt x="30" y="1"/>
                  </a:lnTo>
                  <a:lnTo>
                    <a:pt x="23" y="3"/>
                  </a:lnTo>
                  <a:lnTo>
                    <a:pt x="17" y="6"/>
                  </a:lnTo>
                  <a:lnTo>
                    <a:pt x="11" y="11"/>
                  </a:lnTo>
                  <a:lnTo>
                    <a:pt x="7" y="17"/>
                  </a:lnTo>
                  <a:lnTo>
                    <a:pt x="4" y="23"/>
                  </a:lnTo>
                  <a:lnTo>
                    <a:pt x="2" y="30"/>
                  </a:lnTo>
                  <a:lnTo>
                    <a:pt x="0" y="38"/>
                  </a:lnTo>
                  <a:lnTo>
                    <a:pt x="2" y="46"/>
                  </a:lnTo>
                  <a:lnTo>
                    <a:pt x="4" y="52"/>
                  </a:lnTo>
                  <a:lnTo>
                    <a:pt x="7" y="59"/>
                  </a:lnTo>
                  <a:lnTo>
                    <a:pt x="11" y="65"/>
                  </a:lnTo>
                  <a:lnTo>
                    <a:pt x="17" y="69"/>
                  </a:lnTo>
                  <a:lnTo>
                    <a:pt x="23" y="72"/>
                  </a:lnTo>
                  <a:lnTo>
                    <a:pt x="30" y="75"/>
                  </a:lnTo>
                  <a:lnTo>
                    <a:pt x="38" y="76"/>
                  </a:lnTo>
                  <a:lnTo>
                    <a:pt x="38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25" name="Freeform 188">
              <a:extLst>
                <a:ext uri="{FF2B5EF4-FFF2-40B4-BE49-F238E27FC236}">
                  <a16:creationId xmlns:a16="http://schemas.microsoft.com/office/drawing/2014/main" id="{B5630750-935F-73A6-C9B6-722227FDD3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08138" y="844551"/>
              <a:ext cx="23813" cy="23813"/>
            </a:xfrm>
            <a:custGeom>
              <a:avLst/>
              <a:gdLst>
                <a:gd name="T0" fmla="*/ 38 w 76"/>
                <a:gd name="T1" fmla="*/ 30 h 75"/>
                <a:gd name="T2" fmla="*/ 41 w 76"/>
                <a:gd name="T3" fmla="*/ 30 h 75"/>
                <a:gd name="T4" fmla="*/ 43 w 76"/>
                <a:gd name="T5" fmla="*/ 32 h 75"/>
                <a:gd name="T6" fmla="*/ 45 w 76"/>
                <a:gd name="T7" fmla="*/ 34 h 75"/>
                <a:gd name="T8" fmla="*/ 47 w 76"/>
                <a:gd name="T9" fmla="*/ 37 h 75"/>
                <a:gd name="T10" fmla="*/ 45 w 76"/>
                <a:gd name="T11" fmla="*/ 40 h 75"/>
                <a:gd name="T12" fmla="*/ 43 w 76"/>
                <a:gd name="T13" fmla="*/ 42 h 75"/>
                <a:gd name="T14" fmla="*/ 41 w 76"/>
                <a:gd name="T15" fmla="*/ 45 h 75"/>
                <a:gd name="T16" fmla="*/ 38 w 76"/>
                <a:gd name="T17" fmla="*/ 45 h 75"/>
                <a:gd name="T18" fmla="*/ 35 w 76"/>
                <a:gd name="T19" fmla="*/ 45 h 75"/>
                <a:gd name="T20" fmla="*/ 33 w 76"/>
                <a:gd name="T21" fmla="*/ 42 h 75"/>
                <a:gd name="T22" fmla="*/ 30 w 76"/>
                <a:gd name="T23" fmla="*/ 40 h 75"/>
                <a:gd name="T24" fmla="*/ 30 w 76"/>
                <a:gd name="T25" fmla="*/ 37 h 75"/>
                <a:gd name="T26" fmla="*/ 30 w 76"/>
                <a:gd name="T27" fmla="*/ 34 h 75"/>
                <a:gd name="T28" fmla="*/ 33 w 76"/>
                <a:gd name="T29" fmla="*/ 32 h 75"/>
                <a:gd name="T30" fmla="*/ 35 w 76"/>
                <a:gd name="T31" fmla="*/ 30 h 75"/>
                <a:gd name="T32" fmla="*/ 38 w 76"/>
                <a:gd name="T33" fmla="*/ 30 h 75"/>
                <a:gd name="T34" fmla="*/ 38 w 76"/>
                <a:gd name="T35" fmla="*/ 30 h 75"/>
                <a:gd name="T36" fmla="*/ 38 w 76"/>
                <a:gd name="T37" fmla="*/ 75 h 75"/>
                <a:gd name="T38" fmla="*/ 45 w 76"/>
                <a:gd name="T39" fmla="*/ 75 h 75"/>
                <a:gd name="T40" fmla="*/ 53 w 76"/>
                <a:gd name="T41" fmla="*/ 72 h 75"/>
                <a:gd name="T42" fmla="*/ 59 w 76"/>
                <a:gd name="T43" fmla="*/ 68 h 75"/>
                <a:gd name="T44" fmla="*/ 65 w 76"/>
                <a:gd name="T45" fmla="*/ 64 h 75"/>
                <a:gd name="T46" fmla="*/ 70 w 76"/>
                <a:gd name="T47" fmla="*/ 58 h 75"/>
                <a:gd name="T48" fmla="*/ 73 w 76"/>
                <a:gd name="T49" fmla="*/ 52 h 75"/>
                <a:gd name="T50" fmla="*/ 75 w 76"/>
                <a:gd name="T51" fmla="*/ 45 h 75"/>
                <a:gd name="T52" fmla="*/ 76 w 76"/>
                <a:gd name="T53" fmla="*/ 37 h 75"/>
                <a:gd name="T54" fmla="*/ 75 w 76"/>
                <a:gd name="T55" fmla="*/ 30 h 75"/>
                <a:gd name="T56" fmla="*/ 73 w 76"/>
                <a:gd name="T57" fmla="*/ 22 h 75"/>
                <a:gd name="T58" fmla="*/ 70 w 76"/>
                <a:gd name="T59" fmla="*/ 16 h 75"/>
                <a:gd name="T60" fmla="*/ 65 w 76"/>
                <a:gd name="T61" fmla="*/ 10 h 75"/>
                <a:gd name="T62" fmla="*/ 59 w 76"/>
                <a:gd name="T63" fmla="*/ 6 h 75"/>
                <a:gd name="T64" fmla="*/ 53 w 76"/>
                <a:gd name="T65" fmla="*/ 2 h 75"/>
                <a:gd name="T66" fmla="*/ 45 w 76"/>
                <a:gd name="T67" fmla="*/ 0 h 75"/>
                <a:gd name="T68" fmla="*/ 38 w 76"/>
                <a:gd name="T69" fmla="*/ 0 h 75"/>
                <a:gd name="T70" fmla="*/ 30 w 76"/>
                <a:gd name="T71" fmla="*/ 0 h 75"/>
                <a:gd name="T72" fmla="*/ 23 w 76"/>
                <a:gd name="T73" fmla="*/ 2 h 75"/>
                <a:gd name="T74" fmla="*/ 17 w 76"/>
                <a:gd name="T75" fmla="*/ 6 h 75"/>
                <a:gd name="T76" fmla="*/ 11 w 76"/>
                <a:gd name="T77" fmla="*/ 10 h 75"/>
                <a:gd name="T78" fmla="*/ 7 w 76"/>
                <a:gd name="T79" fmla="*/ 16 h 75"/>
                <a:gd name="T80" fmla="*/ 4 w 76"/>
                <a:gd name="T81" fmla="*/ 22 h 75"/>
                <a:gd name="T82" fmla="*/ 2 w 76"/>
                <a:gd name="T83" fmla="*/ 30 h 75"/>
                <a:gd name="T84" fmla="*/ 0 w 76"/>
                <a:gd name="T85" fmla="*/ 37 h 75"/>
                <a:gd name="T86" fmla="*/ 2 w 76"/>
                <a:gd name="T87" fmla="*/ 45 h 75"/>
                <a:gd name="T88" fmla="*/ 4 w 76"/>
                <a:gd name="T89" fmla="*/ 52 h 75"/>
                <a:gd name="T90" fmla="*/ 7 w 76"/>
                <a:gd name="T91" fmla="*/ 58 h 75"/>
                <a:gd name="T92" fmla="*/ 11 w 76"/>
                <a:gd name="T93" fmla="*/ 64 h 75"/>
                <a:gd name="T94" fmla="*/ 17 w 76"/>
                <a:gd name="T95" fmla="*/ 68 h 75"/>
                <a:gd name="T96" fmla="*/ 23 w 76"/>
                <a:gd name="T97" fmla="*/ 72 h 75"/>
                <a:gd name="T98" fmla="*/ 30 w 76"/>
                <a:gd name="T99" fmla="*/ 75 h 75"/>
                <a:gd name="T100" fmla="*/ 38 w 76"/>
                <a:gd name="T101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6" h="75">
                  <a:moveTo>
                    <a:pt x="38" y="30"/>
                  </a:moveTo>
                  <a:lnTo>
                    <a:pt x="41" y="30"/>
                  </a:lnTo>
                  <a:lnTo>
                    <a:pt x="43" y="32"/>
                  </a:lnTo>
                  <a:lnTo>
                    <a:pt x="45" y="34"/>
                  </a:lnTo>
                  <a:lnTo>
                    <a:pt x="47" y="37"/>
                  </a:lnTo>
                  <a:lnTo>
                    <a:pt x="45" y="40"/>
                  </a:lnTo>
                  <a:lnTo>
                    <a:pt x="43" y="42"/>
                  </a:lnTo>
                  <a:lnTo>
                    <a:pt x="41" y="45"/>
                  </a:lnTo>
                  <a:lnTo>
                    <a:pt x="38" y="45"/>
                  </a:lnTo>
                  <a:lnTo>
                    <a:pt x="35" y="45"/>
                  </a:lnTo>
                  <a:lnTo>
                    <a:pt x="33" y="42"/>
                  </a:lnTo>
                  <a:lnTo>
                    <a:pt x="30" y="40"/>
                  </a:lnTo>
                  <a:lnTo>
                    <a:pt x="30" y="37"/>
                  </a:lnTo>
                  <a:lnTo>
                    <a:pt x="30" y="34"/>
                  </a:lnTo>
                  <a:lnTo>
                    <a:pt x="33" y="32"/>
                  </a:lnTo>
                  <a:lnTo>
                    <a:pt x="35" y="30"/>
                  </a:lnTo>
                  <a:lnTo>
                    <a:pt x="38" y="30"/>
                  </a:lnTo>
                  <a:lnTo>
                    <a:pt x="38" y="30"/>
                  </a:lnTo>
                  <a:close/>
                  <a:moveTo>
                    <a:pt x="38" y="75"/>
                  </a:moveTo>
                  <a:lnTo>
                    <a:pt x="45" y="75"/>
                  </a:lnTo>
                  <a:lnTo>
                    <a:pt x="53" y="72"/>
                  </a:lnTo>
                  <a:lnTo>
                    <a:pt x="59" y="68"/>
                  </a:lnTo>
                  <a:lnTo>
                    <a:pt x="65" y="64"/>
                  </a:lnTo>
                  <a:lnTo>
                    <a:pt x="70" y="58"/>
                  </a:lnTo>
                  <a:lnTo>
                    <a:pt x="73" y="52"/>
                  </a:lnTo>
                  <a:lnTo>
                    <a:pt x="75" y="45"/>
                  </a:lnTo>
                  <a:lnTo>
                    <a:pt x="76" y="37"/>
                  </a:lnTo>
                  <a:lnTo>
                    <a:pt x="75" y="30"/>
                  </a:lnTo>
                  <a:lnTo>
                    <a:pt x="73" y="22"/>
                  </a:lnTo>
                  <a:lnTo>
                    <a:pt x="70" y="16"/>
                  </a:lnTo>
                  <a:lnTo>
                    <a:pt x="65" y="10"/>
                  </a:lnTo>
                  <a:lnTo>
                    <a:pt x="59" y="6"/>
                  </a:lnTo>
                  <a:lnTo>
                    <a:pt x="53" y="2"/>
                  </a:lnTo>
                  <a:lnTo>
                    <a:pt x="45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3" y="2"/>
                  </a:lnTo>
                  <a:lnTo>
                    <a:pt x="17" y="6"/>
                  </a:lnTo>
                  <a:lnTo>
                    <a:pt x="11" y="10"/>
                  </a:lnTo>
                  <a:lnTo>
                    <a:pt x="7" y="16"/>
                  </a:lnTo>
                  <a:lnTo>
                    <a:pt x="4" y="22"/>
                  </a:lnTo>
                  <a:lnTo>
                    <a:pt x="2" y="30"/>
                  </a:lnTo>
                  <a:lnTo>
                    <a:pt x="0" y="37"/>
                  </a:lnTo>
                  <a:lnTo>
                    <a:pt x="2" y="45"/>
                  </a:lnTo>
                  <a:lnTo>
                    <a:pt x="4" y="52"/>
                  </a:lnTo>
                  <a:lnTo>
                    <a:pt x="7" y="58"/>
                  </a:lnTo>
                  <a:lnTo>
                    <a:pt x="11" y="64"/>
                  </a:lnTo>
                  <a:lnTo>
                    <a:pt x="17" y="68"/>
                  </a:lnTo>
                  <a:lnTo>
                    <a:pt x="23" y="72"/>
                  </a:lnTo>
                  <a:lnTo>
                    <a:pt x="30" y="75"/>
                  </a:lnTo>
                  <a:lnTo>
                    <a:pt x="38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26" name="Freeform 189">
              <a:extLst>
                <a:ext uri="{FF2B5EF4-FFF2-40B4-BE49-F238E27FC236}">
                  <a16:creationId xmlns:a16="http://schemas.microsoft.com/office/drawing/2014/main" id="{413CDF2A-43D3-4F3F-4FFB-165B4E7186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3063" y="844551"/>
              <a:ext cx="25400" cy="23813"/>
            </a:xfrm>
            <a:custGeom>
              <a:avLst/>
              <a:gdLst>
                <a:gd name="T0" fmla="*/ 30 w 76"/>
                <a:gd name="T1" fmla="*/ 37 h 75"/>
                <a:gd name="T2" fmla="*/ 31 w 76"/>
                <a:gd name="T3" fmla="*/ 34 h 75"/>
                <a:gd name="T4" fmla="*/ 32 w 76"/>
                <a:gd name="T5" fmla="*/ 32 h 75"/>
                <a:gd name="T6" fmla="*/ 35 w 76"/>
                <a:gd name="T7" fmla="*/ 30 h 75"/>
                <a:gd name="T8" fmla="*/ 37 w 76"/>
                <a:gd name="T9" fmla="*/ 30 h 75"/>
                <a:gd name="T10" fmla="*/ 41 w 76"/>
                <a:gd name="T11" fmla="*/ 30 h 75"/>
                <a:gd name="T12" fmla="*/ 44 w 76"/>
                <a:gd name="T13" fmla="*/ 32 h 75"/>
                <a:gd name="T14" fmla="*/ 45 w 76"/>
                <a:gd name="T15" fmla="*/ 34 h 75"/>
                <a:gd name="T16" fmla="*/ 46 w 76"/>
                <a:gd name="T17" fmla="*/ 37 h 75"/>
                <a:gd name="T18" fmla="*/ 45 w 76"/>
                <a:gd name="T19" fmla="*/ 40 h 75"/>
                <a:gd name="T20" fmla="*/ 44 w 76"/>
                <a:gd name="T21" fmla="*/ 42 h 75"/>
                <a:gd name="T22" fmla="*/ 41 w 76"/>
                <a:gd name="T23" fmla="*/ 45 h 75"/>
                <a:gd name="T24" fmla="*/ 37 w 76"/>
                <a:gd name="T25" fmla="*/ 45 h 75"/>
                <a:gd name="T26" fmla="*/ 35 w 76"/>
                <a:gd name="T27" fmla="*/ 45 h 75"/>
                <a:gd name="T28" fmla="*/ 32 w 76"/>
                <a:gd name="T29" fmla="*/ 42 h 75"/>
                <a:gd name="T30" fmla="*/ 31 w 76"/>
                <a:gd name="T31" fmla="*/ 40 h 75"/>
                <a:gd name="T32" fmla="*/ 30 w 76"/>
                <a:gd name="T33" fmla="*/ 37 h 75"/>
                <a:gd name="T34" fmla="*/ 76 w 76"/>
                <a:gd name="T35" fmla="*/ 37 h 75"/>
                <a:gd name="T36" fmla="*/ 75 w 76"/>
                <a:gd name="T37" fmla="*/ 30 h 75"/>
                <a:gd name="T38" fmla="*/ 73 w 76"/>
                <a:gd name="T39" fmla="*/ 22 h 75"/>
                <a:gd name="T40" fmla="*/ 69 w 76"/>
                <a:gd name="T41" fmla="*/ 16 h 75"/>
                <a:gd name="T42" fmla="*/ 64 w 76"/>
                <a:gd name="T43" fmla="*/ 10 h 75"/>
                <a:gd name="T44" fmla="*/ 59 w 76"/>
                <a:gd name="T45" fmla="*/ 6 h 75"/>
                <a:gd name="T46" fmla="*/ 52 w 76"/>
                <a:gd name="T47" fmla="*/ 2 h 75"/>
                <a:gd name="T48" fmla="*/ 45 w 76"/>
                <a:gd name="T49" fmla="*/ 0 h 75"/>
                <a:gd name="T50" fmla="*/ 37 w 76"/>
                <a:gd name="T51" fmla="*/ 0 h 75"/>
                <a:gd name="T52" fmla="*/ 30 w 76"/>
                <a:gd name="T53" fmla="*/ 0 h 75"/>
                <a:gd name="T54" fmla="*/ 23 w 76"/>
                <a:gd name="T55" fmla="*/ 2 h 75"/>
                <a:gd name="T56" fmla="*/ 17 w 76"/>
                <a:gd name="T57" fmla="*/ 6 h 75"/>
                <a:gd name="T58" fmla="*/ 11 w 76"/>
                <a:gd name="T59" fmla="*/ 10 h 75"/>
                <a:gd name="T60" fmla="*/ 6 w 76"/>
                <a:gd name="T61" fmla="*/ 16 h 75"/>
                <a:gd name="T62" fmla="*/ 3 w 76"/>
                <a:gd name="T63" fmla="*/ 22 h 75"/>
                <a:gd name="T64" fmla="*/ 1 w 76"/>
                <a:gd name="T65" fmla="*/ 30 h 75"/>
                <a:gd name="T66" fmla="*/ 0 w 76"/>
                <a:gd name="T67" fmla="*/ 37 h 75"/>
                <a:gd name="T68" fmla="*/ 1 w 76"/>
                <a:gd name="T69" fmla="*/ 45 h 75"/>
                <a:gd name="T70" fmla="*/ 3 w 76"/>
                <a:gd name="T71" fmla="*/ 52 h 75"/>
                <a:gd name="T72" fmla="*/ 6 w 76"/>
                <a:gd name="T73" fmla="*/ 58 h 75"/>
                <a:gd name="T74" fmla="*/ 11 w 76"/>
                <a:gd name="T75" fmla="*/ 64 h 75"/>
                <a:gd name="T76" fmla="*/ 17 w 76"/>
                <a:gd name="T77" fmla="*/ 68 h 75"/>
                <a:gd name="T78" fmla="*/ 23 w 76"/>
                <a:gd name="T79" fmla="*/ 72 h 75"/>
                <a:gd name="T80" fmla="*/ 30 w 76"/>
                <a:gd name="T81" fmla="*/ 75 h 75"/>
                <a:gd name="T82" fmla="*/ 37 w 76"/>
                <a:gd name="T83" fmla="*/ 75 h 75"/>
                <a:gd name="T84" fmla="*/ 45 w 76"/>
                <a:gd name="T85" fmla="*/ 75 h 75"/>
                <a:gd name="T86" fmla="*/ 52 w 76"/>
                <a:gd name="T87" fmla="*/ 72 h 75"/>
                <a:gd name="T88" fmla="*/ 59 w 76"/>
                <a:gd name="T89" fmla="*/ 68 h 75"/>
                <a:gd name="T90" fmla="*/ 64 w 76"/>
                <a:gd name="T91" fmla="*/ 64 h 75"/>
                <a:gd name="T92" fmla="*/ 69 w 76"/>
                <a:gd name="T93" fmla="*/ 58 h 75"/>
                <a:gd name="T94" fmla="*/ 73 w 76"/>
                <a:gd name="T95" fmla="*/ 52 h 75"/>
                <a:gd name="T96" fmla="*/ 75 w 76"/>
                <a:gd name="T97" fmla="*/ 45 h 75"/>
                <a:gd name="T98" fmla="*/ 76 w 76"/>
                <a:gd name="T9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6" h="75">
                  <a:moveTo>
                    <a:pt x="30" y="37"/>
                  </a:moveTo>
                  <a:lnTo>
                    <a:pt x="31" y="34"/>
                  </a:lnTo>
                  <a:lnTo>
                    <a:pt x="32" y="32"/>
                  </a:lnTo>
                  <a:lnTo>
                    <a:pt x="35" y="30"/>
                  </a:lnTo>
                  <a:lnTo>
                    <a:pt x="37" y="30"/>
                  </a:lnTo>
                  <a:lnTo>
                    <a:pt x="41" y="30"/>
                  </a:lnTo>
                  <a:lnTo>
                    <a:pt x="44" y="32"/>
                  </a:lnTo>
                  <a:lnTo>
                    <a:pt x="45" y="34"/>
                  </a:lnTo>
                  <a:lnTo>
                    <a:pt x="46" y="37"/>
                  </a:lnTo>
                  <a:lnTo>
                    <a:pt x="45" y="40"/>
                  </a:lnTo>
                  <a:lnTo>
                    <a:pt x="44" y="42"/>
                  </a:lnTo>
                  <a:lnTo>
                    <a:pt x="41" y="45"/>
                  </a:lnTo>
                  <a:lnTo>
                    <a:pt x="37" y="45"/>
                  </a:lnTo>
                  <a:lnTo>
                    <a:pt x="35" y="45"/>
                  </a:lnTo>
                  <a:lnTo>
                    <a:pt x="32" y="42"/>
                  </a:lnTo>
                  <a:lnTo>
                    <a:pt x="31" y="40"/>
                  </a:lnTo>
                  <a:lnTo>
                    <a:pt x="30" y="37"/>
                  </a:lnTo>
                  <a:close/>
                  <a:moveTo>
                    <a:pt x="76" y="37"/>
                  </a:moveTo>
                  <a:lnTo>
                    <a:pt x="75" y="30"/>
                  </a:lnTo>
                  <a:lnTo>
                    <a:pt x="73" y="22"/>
                  </a:lnTo>
                  <a:lnTo>
                    <a:pt x="69" y="16"/>
                  </a:lnTo>
                  <a:lnTo>
                    <a:pt x="64" y="10"/>
                  </a:lnTo>
                  <a:lnTo>
                    <a:pt x="59" y="6"/>
                  </a:lnTo>
                  <a:lnTo>
                    <a:pt x="52" y="2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23" y="2"/>
                  </a:lnTo>
                  <a:lnTo>
                    <a:pt x="17" y="6"/>
                  </a:lnTo>
                  <a:lnTo>
                    <a:pt x="11" y="10"/>
                  </a:lnTo>
                  <a:lnTo>
                    <a:pt x="6" y="16"/>
                  </a:lnTo>
                  <a:lnTo>
                    <a:pt x="3" y="22"/>
                  </a:lnTo>
                  <a:lnTo>
                    <a:pt x="1" y="30"/>
                  </a:lnTo>
                  <a:lnTo>
                    <a:pt x="0" y="37"/>
                  </a:lnTo>
                  <a:lnTo>
                    <a:pt x="1" y="45"/>
                  </a:lnTo>
                  <a:lnTo>
                    <a:pt x="3" y="52"/>
                  </a:lnTo>
                  <a:lnTo>
                    <a:pt x="6" y="58"/>
                  </a:lnTo>
                  <a:lnTo>
                    <a:pt x="11" y="64"/>
                  </a:lnTo>
                  <a:lnTo>
                    <a:pt x="17" y="68"/>
                  </a:lnTo>
                  <a:lnTo>
                    <a:pt x="23" y="72"/>
                  </a:lnTo>
                  <a:lnTo>
                    <a:pt x="30" y="75"/>
                  </a:lnTo>
                  <a:lnTo>
                    <a:pt x="37" y="75"/>
                  </a:lnTo>
                  <a:lnTo>
                    <a:pt x="45" y="75"/>
                  </a:lnTo>
                  <a:lnTo>
                    <a:pt x="52" y="72"/>
                  </a:lnTo>
                  <a:lnTo>
                    <a:pt x="59" y="68"/>
                  </a:lnTo>
                  <a:lnTo>
                    <a:pt x="64" y="64"/>
                  </a:lnTo>
                  <a:lnTo>
                    <a:pt x="69" y="58"/>
                  </a:lnTo>
                  <a:lnTo>
                    <a:pt x="73" y="52"/>
                  </a:lnTo>
                  <a:lnTo>
                    <a:pt x="75" y="45"/>
                  </a:lnTo>
                  <a:lnTo>
                    <a:pt x="76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28" name="Freeform 190">
              <a:extLst>
                <a:ext uri="{FF2B5EF4-FFF2-40B4-BE49-F238E27FC236}">
                  <a16:creationId xmlns:a16="http://schemas.microsoft.com/office/drawing/2014/main" id="{D37E4B74-F91E-A890-61EF-EC69F22C8A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9575" y="844551"/>
              <a:ext cx="23813" cy="23813"/>
            </a:xfrm>
            <a:custGeom>
              <a:avLst/>
              <a:gdLst>
                <a:gd name="T0" fmla="*/ 30 w 76"/>
                <a:gd name="T1" fmla="*/ 37 h 75"/>
                <a:gd name="T2" fmla="*/ 31 w 76"/>
                <a:gd name="T3" fmla="*/ 34 h 75"/>
                <a:gd name="T4" fmla="*/ 32 w 76"/>
                <a:gd name="T5" fmla="*/ 32 h 75"/>
                <a:gd name="T6" fmla="*/ 36 w 76"/>
                <a:gd name="T7" fmla="*/ 30 h 75"/>
                <a:gd name="T8" fmla="*/ 39 w 76"/>
                <a:gd name="T9" fmla="*/ 30 h 75"/>
                <a:gd name="T10" fmla="*/ 41 w 76"/>
                <a:gd name="T11" fmla="*/ 30 h 75"/>
                <a:gd name="T12" fmla="*/ 44 w 76"/>
                <a:gd name="T13" fmla="*/ 32 h 75"/>
                <a:gd name="T14" fmla="*/ 45 w 76"/>
                <a:gd name="T15" fmla="*/ 34 h 75"/>
                <a:gd name="T16" fmla="*/ 46 w 76"/>
                <a:gd name="T17" fmla="*/ 37 h 75"/>
                <a:gd name="T18" fmla="*/ 45 w 76"/>
                <a:gd name="T19" fmla="*/ 40 h 75"/>
                <a:gd name="T20" fmla="*/ 44 w 76"/>
                <a:gd name="T21" fmla="*/ 42 h 75"/>
                <a:gd name="T22" fmla="*/ 41 w 76"/>
                <a:gd name="T23" fmla="*/ 45 h 75"/>
                <a:gd name="T24" fmla="*/ 39 w 76"/>
                <a:gd name="T25" fmla="*/ 45 h 75"/>
                <a:gd name="T26" fmla="*/ 36 w 76"/>
                <a:gd name="T27" fmla="*/ 45 h 75"/>
                <a:gd name="T28" fmla="*/ 32 w 76"/>
                <a:gd name="T29" fmla="*/ 42 h 75"/>
                <a:gd name="T30" fmla="*/ 31 w 76"/>
                <a:gd name="T31" fmla="*/ 40 h 75"/>
                <a:gd name="T32" fmla="*/ 30 w 76"/>
                <a:gd name="T33" fmla="*/ 37 h 75"/>
                <a:gd name="T34" fmla="*/ 76 w 76"/>
                <a:gd name="T35" fmla="*/ 37 h 75"/>
                <a:gd name="T36" fmla="*/ 75 w 76"/>
                <a:gd name="T37" fmla="*/ 30 h 75"/>
                <a:gd name="T38" fmla="*/ 73 w 76"/>
                <a:gd name="T39" fmla="*/ 22 h 75"/>
                <a:gd name="T40" fmla="*/ 70 w 76"/>
                <a:gd name="T41" fmla="*/ 16 h 75"/>
                <a:gd name="T42" fmla="*/ 66 w 76"/>
                <a:gd name="T43" fmla="*/ 10 h 75"/>
                <a:gd name="T44" fmla="*/ 59 w 76"/>
                <a:gd name="T45" fmla="*/ 6 h 75"/>
                <a:gd name="T46" fmla="*/ 53 w 76"/>
                <a:gd name="T47" fmla="*/ 2 h 75"/>
                <a:gd name="T48" fmla="*/ 46 w 76"/>
                <a:gd name="T49" fmla="*/ 0 h 75"/>
                <a:gd name="T50" fmla="*/ 39 w 76"/>
                <a:gd name="T51" fmla="*/ 0 h 75"/>
                <a:gd name="T52" fmla="*/ 30 w 76"/>
                <a:gd name="T53" fmla="*/ 0 h 75"/>
                <a:gd name="T54" fmla="*/ 24 w 76"/>
                <a:gd name="T55" fmla="*/ 2 h 75"/>
                <a:gd name="T56" fmla="*/ 17 w 76"/>
                <a:gd name="T57" fmla="*/ 6 h 75"/>
                <a:gd name="T58" fmla="*/ 12 w 76"/>
                <a:gd name="T59" fmla="*/ 10 h 75"/>
                <a:gd name="T60" fmla="*/ 7 w 76"/>
                <a:gd name="T61" fmla="*/ 16 h 75"/>
                <a:gd name="T62" fmla="*/ 4 w 76"/>
                <a:gd name="T63" fmla="*/ 22 h 75"/>
                <a:gd name="T64" fmla="*/ 1 w 76"/>
                <a:gd name="T65" fmla="*/ 30 h 75"/>
                <a:gd name="T66" fmla="*/ 0 w 76"/>
                <a:gd name="T67" fmla="*/ 37 h 75"/>
                <a:gd name="T68" fmla="*/ 1 w 76"/>
                <a:gd name="T69" fmla="*/ 45 h 75"/>
                <a:gd name="T70" fmla="*/ 4 w 76"/>
                <a:gd name="T71" fmla="*/ 52 h 75"/>
                <a:gd name="T72" fmla="*/ 7 w 76"/>
                <a:gd name="T73" fmla="*/ 58 h 75"/>
                <a:gd name="T74" fmla="*/ 12 w 76"/>
                <a:gd name="T75" fmla="*/ 64 h 75"/>
                <a:gd name="T76" fmla="*/ 17 w 76"/>
                <a:gd name="T77" fmla="*/ 68 h 75"/>
                <a:gd name="T78" fmla="*/ 24 w 76"/>
                <a:gd name="T79" fmla="*/ 72 h 75"/>
                <a:gd name="T80" fmla="*/ 30 w 76"/>
                <a:gd name="T81" fmla="*/ 75 h 75"/>
                <a:gd name="T82" fmla="*/ 39 w 76"/>
                <a:gd name="T83" fmla="*/ 75 h 75"/>
                <a:gd name="T84" fmla="*/ 46 w 76"/>
                <a:gd name="T85" fmla="*/ 75 h 75"/>
                <a:gd name="T86" fmla="*/ 53 w 76"/>
                <a:gd name="T87" fmla="*/ 72 h 75"/>
                <a:gd name="T88" fmla="*/ 59 w 76"/>
                <a:gd name="T89" fmla="*/ 68 h 75"/>
                <a:gd name="T90" fmla="*/ 66 w 76"/>
                <a:gd name="T91" fmla="*/ 64 h 75"/>
                <a:gd name="T92" fmla="*/ 70 w 76"/>
                <a:gd name="T93" fmla="*/ 58 h 75"/>
                <a:gd name="T94" fmla="*/ 73 w 76"/>
                <a:gd name="T95" fmla="*/ 52 h 75"/>
                <a:gd name="T96" fmla="*/ 75 w 76"/>
                <a:gd name="T97" fmla="*/ 45 h 75"/>
                <a:gd name="T98" fmla="*/ 76 w 76"/>
                <a:gd name="T9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6" h="75">
                  <a:moveTo>
                    <a:pt x="30" y="37"/>
                  </a:moveTo>
                  <a:lnTo>
                    <a:pt x="31" y="34"/>
                  </a:lnTo>
                  <a:lnTo>
                    <a:pt x="32" y="32"/>
                  </a:lnTo>
                  <a:lnTo>
                    <a:pt x="36" y="30"/>
                  </a:lnTo>
                  <a:lnTo>
                    <a:pt x="39" y="30"/>
                  </a:lnTo>
                  <a:lnTo>
                    <a:pt x="41" y="30"/>
                  </a:lnTo>
                  <a:lnTo>
                    <a:pt x="44" y="32"/>
                  </a:lnTo>
                  <a:lnTo>
                    <a:pt x="45" y="34"/>
                  </a:lnTo>
                  <a:lnTo>
                    <a:pt x="46" y="37"/>
                  </a:lnTo>
                  <a:lnTo>
                    <a:pt x="45" y="40"/>
                  </a:lnTo>
                  <a:lnTo>
                    <a:pt x="44" y="42"/>
                  </a:lnTo>
                  <a:lnTo>
                    <a:pt x="41" y="45"/>
                  </a:lnTo>
                  <a:lnTo>
                    <a:pt x="39" y="45"/>
                  </a:lnTo>
                  <a:lnTo>
                    <a:pt x="36" y="45"/>
                  </a:lnTo>
                  <a:lnTo>
                    <a:pt x="32" y="42"/>
                  </a:lnTo>
                  <a:lnTo>
                    <a:pt x="31" y="40"/>
                  </a:lnTo>
                  <a:lnTo>
                    <a:pt x="30" y="37"/>
                  </a:lnTo>
                  <a:close/>
                  <a:moveTo>
                    <a:pt x="76" y="37"/>
                  </a:moveTo>
                  <a:lnTo>
                    <a:pt x="75" y="30"/>
                  </a:lnTo>
                  <a:lnTo>
                    <a:pt x="73" y="22"/>
                  </a:lnTo>
                  <a:lnTo>
                    <a:pt x="70" y="16"/>
                  </a:lnTo>
                  <a:lnTo>
                    <a:pt x="66" y="10"/>
                  </a:lnTo>
                  <a:lnTo>
                    <a:pt x="59" y="6"/>
                  </a:lnTo>
                  <a:lnTo>
                    <a:pt x="53" y="2"/>
                  </a:lnTo>
                  <a:lnTo>
                    <a:pt x="46" y="0"/>
                  </a:lnTo>
                  <a:lnTo>
                    <a:pt x="39" y="0"/>
                  </a:lnTo>
                  <a:lnTo>
                    <a:pt x="30" y="0"/>
                  </a:lnTo>
                  <a:lnTo>
                    <a:pt x="24" y="2"/>
                  </a:lnTo>
                  <a:lnTo>
                    <a:pt x="17" y="6"/>
                  </a:lnTo>
                  <a:lnTo>
                    <a:pt x="12" y="10"/>
                  </a:lnTo>
                  <a:lnTo>
                    <a:pt x="7" y="16"/>
                  </a:lnTo>
                  <a:lnTo>
                    <a:pt x="4" y="22"/>
                  </a:lnTo>
                  <a:lnTo>
                    <a:pt x="1" y="30"/>
                  </a:lnTo>
                  <a:lnTo>
                    <a:pt x="0" y="37"/>
                  </a:lnTo>
                  <a:lnTo>
                    <a:pt x="1" y="45"/>
                  </a:lnTo>
                  <a:lnTo>
                    <a:pt x="4" y="52"/>
                  </a:lnTo>
                  <a:lnTo>
                    <a:pt x="7" y="58"/>
                  </a:lnTo>
                  <a:lnTo>
                    <a:pt x="12" y="64"/>
                  </a:lnTo>
                  <a:lnTo>
                    <a:pt x="17" y="68"/>
                  </a:lnTo>
                  <a:lnTo>
                    <a:pt x="24" y="72"/>
                  </a:lnTo>
                  <a:lnTo>
                    <a:pt x="30" y="75"/>
                  </a:lnTo>
                  <a:lnTo>
                    <a:pt x="39" y="75"/>
                  </a:lnTo>
                  <a:lnTo>
                    <a:pt x="46" y="75"/>
                  </a:lnTo>
                  <a:lnTo>
                    <a:pt x="53" y="72"/>
                  </a:lnTo>
                  <a:lnTo>
                    <a:pt x="59" y="68"/>
                  </a:lnTo>
                  <a:lnTo>
                    <a:pt x="66" y="64"/>
                  </a:lnTo>
                  <a:lnTo>
                    <a:pt x="70" y="58"/>
                  </a:lnTo>
                  <a:lnTo>
                    <a:pt x="73" y="52"/>
                  </a:lnTo>
                  <a:lnTo>
                    <a:pt x="75" y="45"/>
                  </a:lnTo>
                  <a:lnTo>
                    <a:pt x="76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29" name="Freeform 191">
              <a:extLst>
                <a:ext uri="{FF2B5EF4-FFF2-40B4-BE49-F238E27FC236}">
                  <a16:creationId xmlns:a16="http://schemas.microsoft.com/office/drawing/2014/main" id="{6221DED5-71A2-57C6-6BE0-24B5043C9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5750" y="785813"/>
              <a:ext cx="188913" cy="147638"/>
            </a:xfrm>
            <a:custGeom>
              <a:avLst/>
              <a:gdLst>
                <a:gd name="T0" fmla="*/ 348 w 593"/>
                <a:gd name="T1" fmla="*/ 4 h 466"/>
                <a:gd name="T2" fmla="*/ 298 w 593"/>
                <a:gd name="T3" fmla="*/ 22 h 466"/>
                <a:gd name="T4" fmla="*/ 252 w 593"/>
                <a:gd name="T5" fmla="*/ 55 h 466"/>
                <a:gd name="T6" fmla="*/ 197 w 593"/>
                <a:gd name="T7" fmla="*/ 40 h 466"/>
                <a:gd name="T8" fmla="*/ 140 w 593"/>
                <a:gd name="T9" fmla="*/ 44 h 466"/>
                <a:gd name="T10" fmla="*/ 94 w 593"/>
                <a:gd name="T11" fmla="*/ 61 h 466"/>
                <a:gd name="T12" fmla="*/ 67 w 593"/>
                <a:gd name="T13" fmla="*/ 79 h 466"/>
                <a:gd name="T14" fmla="*/ 44 w 593"/>
                <a:gd name="T15" fmla="*/ 100 h 466"/>
                <a:gd name="T16" fmla="*/ 25 w 593"/>
                <a:gd name="T17" fmla="*/ 125 h 466"/>
                <a:gd name="T18" fmla="*/ 10 w 593"/>
                <a:gd name="T19" fmla="*/ 151 h 466"/>
                <a:gd name="T20" fmla="*/ 0 w 593"/>
                <a:gd name="T21" fmla="*/ 181 h 466"/>
                <a:gd name="T22" fmla="*/ 42 w 593"/>
                <a:gd name="T23" fmla="*/ 156 h 466"/>
                <a:gd name="T24" fmla="*/ 73 w 593"/>
                <a:gd name="T25" fmla="*/ 114 h 466"/>
                <a:gd name="T26" fmla="*/ 117 w 593"/>
                <a:gd name="T27" fmla="*/ 84 h 466"/>
                <a:gd name="T28" fmla="*/ 166 w 593"/>
                <a:gd name="T29" fmla="*/ 70 h 466"/>
                <a:gd name="T30" fmla="*/ 216 w 593"/>
                <a:gd name="T31" fmla="*/ 74 h 466"/>
                <a:gd name="T32" fmla="*/ 259 w 593"/>
                <a:gd name="T33" fmla="*/ 90 h 466"/>
                <a:gd name="T34" fmla="*/ 293 w 593"/>
                <a:gd name="T35" fmla="*/ 59 h 466"/>
                <a:gd name="T36" fmla="*/ 336 w 593"/>
                <a:gd name="T37" fmla="*/ 38 h 466"/>
                <a:gd name="T38" fmla="*/ 385 w 593"/>
                <a:gd name="T39" fmla="*/ 30 h 466"/>
                <a:gd name="T40" fmla="*/ 445 w 593"/>
                <a:gd name="T41" fmla="*/ 40 h 466"/>
                <a:gd name="T42" fmla="*/ 492 w 593"/>
                <a:gd name="T43" fmla="*/ 65 h 466"/>
                <a:gd name="T44" fmla="*/ 529 w 593"/>
                <a:gd name="T45" fmla="*/ 101 h 466"/>
                <a:gd name="T46" fmla="*/ 552 w 593"/>
                <a:gd name="T47" fmla="*/ 146 h 466"/>
                <a:gd name="T48" fmla="*/ 563 w 593"/>
                <a:gd name="T49" fmla="*/ 196 h 466"/>
                <a:gd name="T50" fmla="*/ 561 w 593"/>
                <a:gd name="T51" fmla="*/ 245 h 466"/>
                <a:gd name="T52" fmla="*/ 546 w 593"/>
                <a:gd name="T53" fmla="*/ 290 h 466"/>
                <a:gd name="T54" fmla="*/ 521 w 593"/>
                <a:gd name="T55" fmla="*/ 328 h 466"/>
                <a:gd name="T56" fmla="*/ 479 w 593"/>
                <a:gd name="T57" fmla="*/ 359 h 466"/>
                <a:gd name="T58" fmla="*/ 428 w 593"/>
                <a:gd name="T59" fmla="*/ 376 h 466"/>
                <a:gd name="T60" fmla="*/ 381 w 593"/>
                <a:gd name="T61" fmla="*/ 379 h 466"/>
                <a:gd name="T62" fmla="*/ 362 w 593"/>
                <a:gd name="T63" fmla="*/ 404 h 466"/>
                <a:gd name="T64" fmla="*/ 331 w 593"/>
                <a:gd name="T65" fmla="*/ 426 h 466"/>
                <a:gd name="T66" fmla="*/ 307 w 593"/>
                <a:gd name="T67" fmla="*/ 435 h 466"/>
                <a:gd name="T68" fmla="*/ 281 w 593"/>
                <a:gd name="T69" fmla="*/ 435 h 466"/>
                <a:gd name="T70" fmla="*/ 246 w 593"/>
                <a:gd name="T71" fmla="*/ 423 h 466"/>
                <a:gd name="T72" fmla="*/ 219 w 593"/>
                <a:gd name="T73" fmla="*/ 399 h 466"/>
                <a:gd name="T74" fmla="*/ 189 w 593"/>
                <a:gd name="T75" fmla="*/ 408 h 466"/>
                <a:gd name="T76" fmla="*/ 204 w 593"/>
                <a:gd name="T77" fmla="*/ 428 h 466"/>
                <a:gd name="T78" fmla="*/ 222 w 593"/>
                <a:gd name="T79" fmla="*/ 445 h 466"/>
                <a:gd name="T80" fmla="*/ 245 w 593"/>
                <a:gd name="T81" fmla="*/ 456 h 466"/>
                <a:gd name="T82" fmla="*/ 268 w 593"/>
                <a:gd name="T83" fmla="*/ 464 h 466"/>
                <a:gd name="T84" fmla="*/ 294 w 593"/>
                <a:gd name="T85" fmla="*/ 466 h 466"/>
                <a:gd name="T86" fmla="*/ 336 w 593"/>
                <a:gd name="T87" fmla="*/ 457 h 466"/>
                <a:gd name="T88" fmla="*/ 374 w 593"/>
                <a:gd name="T89" fmla="*/ 434 h 466"/>
                <a:gd name="T90" fmla="*/ 418 w 593"/>
                <a:gd name="T91" fmla="*/ 408 h 466"/>
                <a:gd name="T92" fmla="*/ 479 w 593"/>
                <a:gd name="T93" fmla="*/ 392 h 466"/>
                <a:gd name="T94" fmla="*/ 521 w 593"/>
                <a:gd name="T95" fmla="*/ 369 h 466"/>
                <a:gd name="T96" fmla="*/ 542 w 593"/>
                <a:gd name="T97" fmla="*/ 348 h 466"/>
                <a:gd name="T98" fmla="*/ 573 w 593"/>
                <a:gd name="T99" fmla="*/ 303 h 466"/>
                <a:gd name="T100" fmla="*/ 589 w 593"/>
                <a:gd name="T101" fmla="*/ 251 h 466"/>
                <a:gd name="T102" fmla="*/ 593 w 593"/>
                <a:gd name="T103" fmla="*/ 193 h 466"/>
                <a:gd name="T104" fmla="*/ 580 w 593"/>
                <a:gd name="T105" fmla="*/ 136 h 466"/>
                <a:gd name="T106" fmla="*/ 552 w 593"/>
                <a:gd name="T107" fmla="*/ 84 h 466"/>
                <a:gd name="T108" fmla="*/ 510 w 593"/>
                <a:gd name="T109" fmla="*/ 41 h 466"/>
                <a:gd name="T110" fmla="*/ 484 w 593"/>
                <a:gd name="T111" fmla="*/ 24 h 466"/>
                <a:gd name="T112" fmla="*/ 455 w 593"/>
                <a:gd name="T113" fmla="*/ 11 h 466"/>
                <a:gd name="T114" fmla="*/ 422 w 593"/>
                <a:gd name="T115" fmla="*/ 4 h 466"/>
                <a:gd name="T116" fmla="*/ 385 w 593"/>
                <a:gd name="T117" fmla="*/ 0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93" h="466">
                  <a:moveTo>
                    <a:pt x="385" y="0"/>
                  </a:moveTo>
                  <a:lnTo>
                    <a:pt x="366" y="2"/>
                  </a:lnTo>
                  <a:lnTo>
                    <a:pt x="348" y="4"/>
                  </a:lnTo>
                  <a:lnTo>
                    <a:pt x="331" y="8"/>
                  </a:lnTo>
                  <a:lnTo>
                    <a:pt x="315" y="14"/>
                  </a:lnTo>
                  <a:lnTo>
                    <a:pt x="298" y="22"/>
                  </a:lnTo>
                  <a:lnTo>
                    <a:pt x="282" y="30"/>
                  </a:lnTo>
                  <a:lnTo>
                    <a:pt x="267" y="42"/>
                  </a:lnTo>
                  <a:lnTo>
                    <a:pt x="252" y="55"/>
                  </a:lnTo>
                  <a:lnTo>
                    <a:pt x="234" y="48"/>
                  </a:lnTo>
                  <a:lnTo>
                    <a:pt x="216" y="43"/>
                  </a:lnTo>
                  <a:lnTo>
                    <a:pt x="197" y="40"/>
                  </a:lnTo>
                  <a:lnTo>
                    <a:pt x="179" y="40"/>
                  </a:lnTo>
                  <a:lnTo>
                    <a:pt x="159" y="41"/>
                  </a:lnTo>
                  <a:lnTo>
                    <a:pt x="140" y="44"/>
                  </a:lnTo>
                  <a:lnTo>
                    <a:pt x="122" y="50"/>
                  </a:lnTo>
                  <a:lnTo>
                    <a:pt x="104" y="57"/>
                  </a:lnTo>
                  <a:lnTo>
                    <a:pt x="94" y="61"/>
                  </a:lnTo>
                  <a:lnTo>
                    <a:pt x="84" y="67"/>
                  </a:lnTo>
                  <a:lnTo>
                    <a:pt x="76" y="72"/>
                  </a:lnTo>
                  <a:lnTo>
                    <a:pt x="67" y="79"/>
                  </a:lnTo>
                  <a:lnTo>
                    <a:pt x="59" y="85"/>
                  </a:lnTo>
                  <a:lnTo>
                    <a:pt x="51" y="92"/>
                  </a:lnTo>
                  <a:lnTo>
                    <a:pt x="44" y="100"/>
                  </a:lnTo>
                  <a:lnTo>
                    <a:pt x="37" y="107"/>
                  </a:lnTo>
                  <a:lnTo>
                    <a:pt x="31" y="116"/>
                  </a:lnTo>
                  <a:lnTo>
                    <a:pt x="25" y="125"/>
                  </a:lnTo>
                  <a:lnTo>
                    <a:pt x="19" y="133"/>
                  </a:lnTo>
                  <a:lnTo>
                    <a:pt x="14" y="143"/>
                  </a:lnTo>
                  <a:lnTo>
                    <a:pt x="10" y="151"/>
                  </a:lnTo>
                  <a:lnTo>
                    <a:pt x="6" y="161"/>
                  </a:lnTo>
                  <a:lnTo>
                    <a:pt x="3" y="172"/>
                  </a:lnTo>
                  <a:lnTo>
                    <a:pt x="0" y="181"/>
                  </a:lnTo>
                  <a:lnTo>
                    <a:pt x="29" y="189"/>
                  </a:lnTo>
                  <a:lnTo>
                    <a:pt x="34" y="172"/>
                  </a:lnTo>
                  <a:lnTo>
                    <a:pt x="42" y="156"/>
                  </a:lnTo>
                  <a:lnTo>
                    <a:pt x="50" y="141"/>
                  </a:lnTo>
                  <a:lnTo>
                    <a:pt x="61" y="127"/>
                  </a:lnTo>
                  <a:lnTo>
                    <a:pt x="73" y="114"/>
                  </a:lnTo>
                  <a:lnTo>
                    <a:pt x="86" y="102"/>
                  </a:lnTo>
                  <a:lnTo>
                    <a:pt x="101" y="92"/>
                  </a:lnTo>
                  <a:lnTo>
                    <a:pt x="117" y="84"/>
                  </a:lnTo>
                  <a:lnTo>
                    <a:pt x="133" y="77"/>
                  </a:lnTo>
                  <a:lnTo>
                    <a:pt x="150" y="73"/>
                  </a:lnTo>
                  <a:lnTo>
                    <a:pt x="166" y="70"/>
                  </a:lnTo>
                  <a:lnTo>
                    <a:pt x="183" y="70"/>
                  </a:lnTo>
                  <a:lnTo>
                    <a:pt x="200" y="71"/>
                  </a:lnTo>
                  <a:lnTo>
                    <a:pt x="216" y="74"/>
                  </a:lnTo>
                  <a:lnTo>
                    <a:pt x="233" y="79"/>
                  </a:lnTo>
                  <a:lnTo>
                    <a:pt x="249" y="86"/>
                  </a:lnTo>
                  <a:lnTo>
                    <a:pt x="259" y="90"/>
                  </a:lnTo>
                  <a:lnTo>
                    <a:pt x="266" y="83"/>
                  </a:lnTo>
                  <a:lnTo>
                    <a:pt x="280" y="70"/>
                  </a:lnTo>
                  <a:lnTo>
                    <a:pt x="293" y="59"/>
                  </a:lnTo>
                  <a:lnTo>
                    <a:pt x="307" y="51"/>
                  </a:lnTo>
                  <a:lnTo>
                    <a:pt x="321" y="43"/>
                  </a:lnTo>
                  <a:lnTo>
                    <a:pt x="336" y="38"/>
                  </a:lnTo>
                  <a:lnTo>
                    <a:pt x="352" y="34"/>
                  </a:lnTo>
                  <a:lnTo>
                    <a:pt x="368" y="31"/>
                  </a:lnTo>
                  <a:lnTo>
                    <a:pt x="385" y="30"/>
                  </a:lnTo>
                  <a:lnTo>
                    <a:pt x="407" y="31"/>
                  </a:lnTo>
                  <a:lnTo>
                    <a:pt x="426" y="35"/>
                  </a:lnTo>
                  <a:lnTo>
                    <a:pt x="445" y="40"/>
                  </a:lnTo>
                  <a:lnTo>
                    <a:pt x="462" y="46"/>
                  </a:lnTo>
                  <a:lnTo>
                    <a:pt x="478" y="55"/>
                  </a:lnTo>
                  <a:lnTo>
                    <a:pt x="492" y="65"/>
                  </a:lnTo>
                  <a:lnTo>
                    <a:pt x="506" y="75"/>
                  </a:lnTo>
                  <a:lnTo>
                    <a:pt x="518" y="88"/>
                  </a:lnTo>
                  <a:lnTo>
                    <a:pt x="529" y="101"/>
                  </a:lnTo>
                  <a:lnTo>
                    <a:pt x="537" y="115"/>
                  </a:lnTo>
                  <a:lnTo>
                    <a:pt x="546" y="130"/>
                  </a:lnTo>
                  <a:lnTo>
                    <a:pt x="552" y="146"/>
                  </a:lnTo>
                  <a:lnTo>
                    <a:pt x="556" y="162"/>
                  </a:lnTo>
                  <a:lnTo>
                    <a:pt x="561" y="179"/>
                  </a:lnTo>
                  <a:lnTo>
                    <a:pt x="563" y="196"/>
                  </a:lnTo>
                  <a:lnTo>
                    <a:pt x="563" y="212"/>
                  </a:lnTo>
                  <a:lnTo>
                    <a:pt x="563" y="229"/>
                  </a:lnTo>
                  <a:lnTo>
                    <a:pt x="561" y="245"/>
                  </a:lnTo>
                  <a:lnTo>
                    <a:pt x="556" y="260"/>
                  </a:lnTo>
                  <a:lnTo>
                    <a:pt x="552" y="275"/>
                  </a:lnTo>
                  <a:lnTo>
                    <a:pt x="546" y="290"/>
                  </a:lnTo>
                  <a:lnTo>
                    <a:pt x="539" y="303"/>
                  </a:lnTo>
                  <a:lnTo>
                    <a:pt x="531" y="316"/>
                  </a:lnTo>
                  <a:lnTo>
                    <a:pt x="521" y="328"/>
                  </a:lnTo>
                  <a:lnTo>
                    <a:pt x="508" y="340"/>
                  </a:lnTo>
                  <a:lnTo>
                    <a:pt x="494" y="350"/>
                  </a:lnTo>
                  <a:lnTo>
                    <a:pt x="479" y="359"/>
                  </a:lnTo>
                  <a:lnTo>
                    <a:pt x="463" y="366"/>
                  </a:lnTo>
                  <a:lnTo>
                    <a:pt x="446" y="372"/>
                  </a:lnTo>
                  <a:lnTo>
                    <a:pt x="428" y="376"/>
                  </a:lnTo>
                  <a:lnTo>
                    <a:pt x="409" y="378"/>
                  </a:lnTo>
                  <a:lnTo>
                    <a:pt x="388" y="379"/>
                  </a:lnTo>
                  <a:lnTo>
                    <a:pt x="381" y="379"/>
                  </a:lnTo>
                  <a:lnTo>
                    <a:pt x="377" y="386"/>
                  </a:lnTo>
                  <a:lnTo>
                    <a:pt x="369" y="395"/>
                  </a:lnTo>
                  <a:lnTo>
                    <a:pt x="362" y="404"/>
                  </a:lnTo>
                  <a:lnTo>
                    <a:pt x="352" y="412"/>
                  </a:lnTo>
                  <a:lnTo>
                    <a:pt x="342" y="420"/>
                  </a:lnTo>
                  <a:lnTo>
                    <a:pt x="331" y="426"/>
                  </a:lnTo>
                  <a:lnTo>
                    <a:pt x="319" y="432"/>
                  </a:lnTo>
                  <a:lnTo>
                    <a:pt x="313" y="434"/>
                  </a:lnTo>
                  <a:lnTo>
                    <a:pt x="307" y="435"/>
                  </a:lnTo>
                  <a:lnTo>
                    <a:pt x="301" y="436"/>
                  </a:lnTo>
                  <a:lnTo>
                    <a:pt x="294" y="436"/>
                  </a:lnTo>
                  <a:lnTo>
                    <a:pt x="281" y="435"/>
                  </a:lnTo>
                  <a:lnTo>
                    <a:pt x="268" y="433"/>
                  </a:lnTo>
                  <a:lnTo>
                    <a:pt x="257" y="428"/>
                  </a:lnTo>
                  <a:lnTo>
                    <a:pt x="246" y="423"/>
                  </a:lnTo>
                  <a:lnTo>
                    <a:pt x="235" y="417"/>
                  </a:lnTo>
                  <a:lnTo>
                    <a:pt x="227" y="408"/>
                  </a:lnTo>
                  <a:lnTo>
                    <a:pt x="219" y="399"/>
                  </a:lnTo>
                  <a:lnTo>
                    <a:pt x="213" y="388"/>
                  </a:lnTo>
                  <a:lnTo>
                    <a:pt x="186" y="401"/>
                  </a:lnTo>
                  <a:lnTo>
                    <a:pt x="189" y="408"/>
                  </a:lnTo>
                  <a:lnTo>
                    <a:pt x="195" y="416"/>
                  </a:lnTo>
                  <a:lnTo>
                    <a:pt x="199" y="422"/>
                  </a:lnTo>
                  <a:lnTo>
                    <a:pt x="204" y="428"/>
                  </a:lnTo>
                  <a:lnTo>
                    <a:pt x="211" y="434"/>
                  </a:lnTo>
                  <a:lnTo>
                    <a:pt x="216" y="439"/>
                  </a:lnTo>
                  <a:lnTo>
                    <a:pt x="222" y="445"/>
                  </a:lnTo>
                  <a:lnTo>
                    <a:pt x="230" y="449"/>
                  </a:lnTo>
                  <a:lnTo>
                    <a:pt x="237" y="453"/>
                  </a:lnTo>
                  <a:lnTo>
                    <a:pt x="245" y="456"/>
                  </a:lnTo>
                  <a:lnTo>
                    <a:pt x="252" y="460"/>
                  </a:lnTo>
                  <a:lnTo>
                    <a:pt x="260" y="462"/>
                  </a:lnTo>
                  <a:lnTo>
                    <a:pt x="268" y="464"/>
                  </a:lnTo>
                  <a:lnTo>
                    <a:pt x="277" y="465"/>
                  </a:lnTo>
                  <a:lnTo>
                    <a:pt x="286" y="466"/>
                  </a:lnTo>
                  <a:lnTo>
                    <a:pt x="294" y="466"/>
                  </a:lnTo>
                  <a:lnTo>
                    <a:pt x="308" y="465"/>
                  </a:lnTo>
                  <a:lnTo>
                    <a:pt x="322" y="463"/>
                  </a:lnTo>
                  <a:lnTo>
                    <a:pt x="336" y="457"/>
                  </a:lnTo>
                  <a:lnTo>
                    <a:pt x="349" y="451"/>
                  </a:lnTo>
                  <a:lnTo>
                    <a:pt x="362" y="443"/>
                  </a:lnTo>
                  <a:lnTo>
                    <a:pt x="374" y="434"/>
                  </a:lnTo>
                  <a:lnTo>
                    <a:pt x="386" y="422"/>
                  </a:lnTo>
                  <a:lnTo>
                    <a:pt x="396" y="409"/>
                  </a:lnTo>
                  <a:lnTo>
                    <a:pt x="418" y="408"/>
                  </a:lnTo>
                  <a:lnTo>
                    <a:pt x="440" y="405"/>
                  </a:lnTo>
                  <a:lnTo>
                    <a:pt x="460" y="400"/>
                  </a:lnTo>
                  <a:lnTo>
                    <a:pt x="479" y="392"/>
                  </a:lnTo>
                  <a:lnTo>
                    <a:pt x="496" y="384"/>
                  </a:lnTo>
                  <a:lnTo>
                    <a:pt x="514" y="374"/>
                  </a:lnTo>
                  <a:lnTo>
                    <a:pt x="521" y="369"/>
                  </a:lnTo>
                  <a:lnTo>
                    <a:pt x="529" y="362"/>
                  </a:lnTo>
                  <a:lnTo>
                    <a:pt x="536" y="356"/>
                  </a:lnTo>
                  <a:lnTo>
                    <a:pt x="542" y="348"/>
                  </a:lnTo>
                  <a:lnTo>
                    <a:pt x="554" y="334"/>
                  </a:lnTo>
                  <a:lnTo>
                    <a:pt x="564" y="319"/>
                  </a:lnTo>
                  <a:lnTo>
                    <a:pt x="573" y="303"/>
                  </a:lnTo>
                  <a:lnTo>
                    <a:pt x="580" y="287"/>
                  </a:lnTo>
                  <a:lnTo>
                    <a:pt x="585" y="269"/>
                  </a:lnTo>
                  <a:lnTo>
                    <a:pt x="589" y="251"/>
                  </a:lnTo>
                  <a:lnTo>
                    <a:pt x="593" y="233"/>
                  </a:lnTo>
                  <a:lnTo>
                    <a:pt x="593" y="212"/>
                  </a:lnTo>
                  <a:lnTo>
                    <a:pt x="593" y="193"/>
                  </a:lnTo>
                  <a:lnTo>
                    <a:pt x="589" y="174"/>
                  </a:lnTo>
                  <a:lnTo>
                    <a:pt x="585" y="155"/>
                  </a:lnTo>
                  <a:lnTo>
                    <a:pt x="580" y="136"/>
                  </a:lnTo>
                  <a:lnTo>
                    <a:pt x="572" y="118"/>
                  </a:lnTo>
                  <a:lnTo>
                    <a:pt x="563" y="101"/>
                  </a:lnTo>
                  <a:lnTo>
                    <a:pt x="552" y="84"/>
                  </a:lnTo>
                  <a:lnTo>
                    <a:pt x="539" y="68"/>
                  </a:lnTo>
                  <a:lnTo>
                    <a:pt x="525" y="54"/>
                  </a:lnTo>
                  <a:lnTo>
                    <a:pt x="510" y="41"/>
                  </a:lnTo>
                  <a:lnTo>
                    <a:pt x="502" y="35"/>
                  </a:lnTo>
                  <a:lnTo>
                    <a:pt x="493" y="29"/>
                  </a:lnTo>
                  <a:lnTo>
                    <a:pt x="484" y="24"/>
                  </a:lnTo>
                  <a:lnTo>
                    <a:pt x="474" y="20"/>
                  </a:lnTo>
                  <a:lnTo>
                    <a:pt x="464" y="15"/>
                  </a:lnTo>
                  <a:lnTo>
                    <a:pt x="455" y="11"/>
                  </a:lnTo>
                  <a:lnTo>
                    <a:pt x="444" y="8"/>
                  </a:lnTo>
                  <a:lnTo>
                    <a:pt x="432" y="6"/>
                  </a:lnTo>
                  <a:lnTo>
                    <a:pt x="422" y="4"/>
                  </a:lnTo>
                  <a:lnTo>
                    <a:pt x="410" y="2"/>
                  </a:lnTo>
                  <a:lnTo>
                    <a:pt x="397" y="2"/>
                  </a:lnTo>
                  <a:lnTo>
                    <a:pt x="38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30" name="Freeform 192">
              <a:extLst>
                <a:ext uri="{FF2B5EF4-FFF2-40B4-BE49-F238E27FC236}">
                  <a16:creationId xmlns:a16="http://schemas.microsoft.com/office/drawing/2014/main" id="{85CC22D3-00BB-1962-8C83-AA90C517BB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58913" y="869951"/>
              <a:ext cx="190500" cy="201613"/>
            </a:xfrm>
            <a:custGeom>
              <a:avLst/>
              <a:gdLst>
                <a:gd name="T0" fmla="*/ 53 w 601"/>
                <a:gd name="T1" fmla="*/ 513 h 635"/>
                <a:gd name="T2" fmla="*/ 196 w 601"/>
                <a:gd name="T3" fmla="*/ 439 h 635"/>
                <a:gd name="T4" fmla="*/ 241 w 601"/>
                <a:gd name="T5" fmla="*/ 411 h 635"/>
                <a:gd name="T6" fmla="*/ 230 w 601"/>
                <a:gd name="T7" fmla="*/ 321 h 635"/>
                <a:gd name="T8" fmla="*/ 209 w 601"/>
                <a:gd name="T9" fmla="*/ 296 h 635"/>
                <a:gd name="T10" fmla="*/ 201 w 601"/>
                <a:gd name="T11" fmla="*/ 242 h 635"/>
                <a:gd name="T12" fmla="*/ 195 w 601"/>
                <a:gd name="T13" fmla="*/ 230 h 635"/>
                <a:gd name="T14" fmla="*/ 183 w 601"/>
                <a:gd name="T15" fmla="*/ 223 h 635"/>
                <a:gd name="T16" fmla="*/ 176 w 601"/>
                <a:gd name="T17" fmla="*/ 198 h 635"/>
                <a:gd name="T18" fmla="*/ 186 w 601"/>
                <a:gd name="T19" fmla="*/ 182 h 635"/>
                <a:gd name="T20" fmla="*/ 198 w 601"/>
                <a:gd name="T21" fmla="*/ 174 h 635"/>
                <a:gd name="T22" fmla="*/ 193 w 601"/>
                <a:gd name="T23" fmla="*/ 144 h 635"/>
                <a:gd name="T24" fmla="*/ 178 w 601"/>
                <a:gd name="T25" fmla="*/ 92 h 635"/>
                <a:gd name="T26" fmla="*/ 201 w 601"/>
                <a:gd name="T27" fmla="*/ 87 h 635"/>
                <a:gd name="T28" fmla="*/ 218 w 601"/>
                <a:gd name="T29" fmla="*/ 78 h 635"/>
                <a:gd name="T30" fmla="*/ 232 w 601"/>
                <a:gd name="T31" fmla="*/ 55 h 635"/>
                <a:gd name="T32" fmla="*/ 270 w 601"/>
                <a:gd name="T33" fmla="*/ 36 h 635"/>
                <a:gd name="T34" fmla="*/ 351 w 601"/>
                <a:gd name="T35" fmla="*/ 33 h 635"/>
                <a:gd name="T36" fmla="*/ 399 w 601"/>
                <a:gd name="T37" fmla="*/ 51 h 635"/>
                <a:gd name="T38" fmla="*/ 417 w 601"/>
                <a:gd name="T39" fmla="*/ 76 h 635"/>
                <a:gd name="T40" fmla="*/ 411 w 601"/>
                <a:gd name="T41" fmla="*/ 134 h 635"/>
                <a:gd name="T42" fmla="*/ 400 w 601"/>
                <a:gd name="T43" fmla="*/ 172 h 635"/>
                <a:gd name="T44" fmla="*/ 411 w 601"/>
                <a:gd name="T45" fmla="*/ 181 h 635"/>
                <a:gd name="T46" fmla="*/ 421 w 601"/>
                <a:gd name="T47" fmla="*/ 191 h 635"/>
                <a:gd name="T48" fmla="*/ 416 w 601"/>
                <a:gd name="T49" fmla="*/ 223 h 635"/>
                <a:gd name="T50" fmla="*/ 402 w 601"/>
                <a:gd name="T51" fmla="*/ 231 h 635"/>
                <a:gd name="T52" fmla="*/ 398 w 601"/>
                <a:gd name="T53" fmla="*/ 255 h 635"/>
                <a:gd name="T54" fmla="*/ 384 w 601"/>
                <a:gd name="T55" fmla="*/ 307 h 635"/>
                <a:gd name="T56" fmla="*/ 361 w 601"/>
                <a:gd name="T57" fmla="*/ 330 h 635"/>
                <a:gd name="T58" fmla="*/ 366 w 601"/>
                <a:gd name="T59" fmla="*/ 423 h 635"/>
                <a:gd name="T60" fmla="*/ 503 w 601"/>
                <a:gd name="T61" fmla="*/ 488 h 635"/>
                <a:gd name="T62" fmla="*/ 571 w 601"/>
                <a:gd name="T63" fmla="*/ 606 h 635"/>
                <a:gd name="T64" fmla="*/ 390 w 601"/>
                <a:gd name="T65" fmla="*/ 400 h 635"/>
                <a:gd name="T66" fmla="*/ 413 w 601"/>
                <a:gd name="T67" fmla="*/ 317 h 635"/>
                <a:gd name="T68" fmla="*/ 433 w 601"/>
                <a:gd name="T69" fmla="*/ 249 h 635"/>
                <a:gd name="T70" fmla="*/ 450 w 601"/>
                <a:gd name="T71" fmla="*/ 215 h 635"/>
                <a:gd name="T72" fmla="*/ 448 w 601"/>
                <a:gd name="T73" fmla="*/ 174 h 635"/>
                <a:gd name="T74" fmla="*/ 447 w 601"/>
                <a:gd name="T75" fmla="*/ 119 h 635"/>
                <a:gd name="T76" fmla="*/ 444 w 601"/>
                <a:gd name="T77" fmla="*/ 59 h 635"/>
                <a:gd name="T78" fmla="*/ 414 w 601"/>
                <a:gd name="T79" fmla="*/ 24 h 635"/>
                <a:gd name="T80" fmla="*/ 368 w 601"/>
                <a:gd name="T81" fmla="*/ 5 h 635"/>
                <a:gd name="T82" fmla="*/ 282 w 601"/>
                <a:gd name="T83" fmla="*/ 3 h 635"/>
                <a:gd name="T84" fmla="*/ 222 w 601"/>
                <a:gd name="T85" fmla="*/ 24 h 635"/>
                <a:gd name="T86" fmla="*/ 195 w 601"/>
                <a:gd name="T87" fmla="*/ 55 h 635"/>
                <a:gd name="T88" fmla="*/ 163 w 601"/>
                <a:gd name="T89" fmla="*/ 62 h 635"/>
                <a:gd name="T90" fmla="*/ 151 w 601"/>
                <a:gd name="T91" fmla="*/ 80 h 635"/>
                <a:gd name="T92" fmla="*/ 157 w 601"/>
                <a:gd name="T93" fmla="*/ 136 h 635"/>
                <a:gd name="T94" fmla="*/ 154 w 601"/>
                <a:gd name="T95" fmla="*/ 168 h 635"/>
                <a:gd name="T96" fmla="*/ 146 w 601"/>
                <a:gd name="T97" fmla="*/ 207 h 635"/>
                <a:gd name="T98" fmla="*/ 160 w 601"/>
                <a:gd name="T99" fmla="*/ 244 h 635"/>
                <a:gd name="T100" fmla="*/ 181 w 601"/>
                <a:gd name="T101" fmla="*/ 305 h 635"/>
                <a:gd name="T102" fmla="*/ 211 w 601"/>
                <a:gd name="T103" fmla="*/ 344 h 635"/>
                <a:gd name="T104" fmla="*/ 77 w 601"/>
                <a:gd name="T105" fmla="*/ 464 h 635"/>
                <a:gd name="T106" fmla="*/ 4 w 601"/>
                <a:gd name="T107" fmla="*/ 518 h 635"/>
                <a:gd name="T108" fmla="*/ 1 w 601"/>
                <a:gd name="T109" fmla="*/ 624 h 635"/>
                <a:gd name="T110" fmla="*/ 9 w 601"/>
                <a:gd name="T111" fmla="*/ 634 h 635"/>
                <a:gd name="T112" fmla="*/ 591 w 601"/>
                <a:gd name="T113" fmla="*/ 634 h 635"/>
                <a:gd name="T114" fmla="*/ 600 w 601"/>
                <a:gd name="T115" fmla="*/ 624 h 635"/>
                <a:gd name="T116" fmla="*/ 597 w 601"/>
                <a:gd name="T117" fmla="*/ 518 h 635"/>
                <a:gd name="T118" fmla="*/ 523 w 601"/>
                <a:gd name="T119" fmla="*/ 464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01" h="635">
                  <a:moveTo>
                    <a:pt x="571" y="606"/>
                  </a:moveTo>
                  <a:lnTo>
                    <a:pt x="30" y="606"/>
                  </a:lnTo>
                  <a:lnTo>
                    <a:pt x="30" y="533"/>
                  </a:lnTo>
                  <a:lnTo>
                    <a:pt x="38" y="525"/>
                  </a:lnTo>
                  <a:lnTo>
                    <a:pt x="53" y="513"/>
                  </a:lnTo>
                  <a:lnTo>
                    <a:pt x="75" y="501"/>
                  </a:lnTo>
                  <a:lnTo>
                    <a:pt x="100" y="486"/>
                  </a:lnTo>
                  <a:lnTo>
                    <a:pt x="129" y="470"/>
                  </a:lnTo>
                  <a:lnTo>
                    <a:pt x="161" y="454"/>
                  </a:lnTo>
                  <a:lnTo>
                    <a:pt x="196" y="439"/>
                  </a:lnTo>
                  <a:lnTo>
                    <a:pt x="231" y="425"/>
                  </a:lnTo>
                  <a:lnTo>
                    <a:pt x="234" y="423"/>
                  </a:lnTo>
                  <a:lnTo>
                    <a:pt x="237" y="419"/>
                  </a:lnTo>
                  <a:lnTo>
                    <a:pt x="239" y="415"/>
                  </a:lnTo>
                  <a:lnTo>
                    <a:pt x="241" y="411"/>
                  </a:lnTo>
                  <a:lnTo>
                    <a:pt x="241" y="336"/>
                  </a:lnTo>
                  <a:lnTo>
                    <a:pt x="239" y="330"/>
                  </a:lnTo>
                  <a:lnTo>
                    <a:pt x="237" y="326"/>
                  </a:lnTo>
                  <a:lnTo>
                    <a:pt x="234" y="323"/>
                  </a:lnTo>
                  <a:lnTo>
                    <a:pt x="230" y="321"/>
                  </a:lnTo>
                  <a:lnTo>
                    <a:pt x="229" y="321"/>
                  </a:lnTo>
                  <a:lnTo>
                    <a:pt x="224" y="318"/>
                  </a:lnTo>
                  <a:lnTo>
                    <a:pt x="220" y="313"/>
                  </a:lnTo>
                  <a:lnTo>
                    <a:pt x="215" y="307"/>
                  </a:lnTo>
                  <a:lnTo>
                    <a:pt x="209" y="296"/>
                  </a:lnTo>
                  <a:lnTo>
                    <a:pt x="205" y="282"/>
                  </a:lnTo>
                  <a:lnTo>
                    <a:pt x="203" y="274"/>
                  </a:lnTo>
                  <a:lnTo>
                    <a:pt x="202" y="265"/>
                  </a:lnTo>
                  <a:lnTo>
                    <a:pt x="201" y="255"/>
                  </a:lnTo>
                  <a:lnTo>
                    <a:pt x="201" y="242"/>
                  </a:lnTo>
                  <a:lnTo>
                    <a:pt x="200" y="240"/>
                  </a:lnTo>
                  <a:lnTo>
                    <a:pt x="200" y="236"/>
                  </a:lnTo>
                  <a:lnTo>
                    <a:pt x="198" y="234"/>
                  </a:lnTo>
                  <a:lnTo>
                    <a:pt x="197" y="231"/>
                  </a:lnTo>
                  <a:lnTo>
                    <a:pt x="195" y="230"/>
                  </a:lnTo>
                  <a:lnTo>
                    <a:pt x="191" y="228"/>
                  </a:lnTo>
                  <a:lnTo>
                    <a:pt x="189" y="228"/>
                  </a:lnTo>
                  <a:lnTo>
                    <a:pt x="186" y="227"/>
                  </a:lnTo>
                  <a:lnTo>
                    <a:pt x="184" y="226"/>
                  </a:lnTo>
                  <a:lnTo>
                    <a:pt x="183" y="223"/>
                  </a:lnTo>
                  <a:lnTo>
                    <a:pt x="181" y="219"/>
                  </a:lnTo>
                  <a:lnTo>
                    <a:pt x="178" y="215"/>
                  </a:lnTo>
                  <a:lnTo>
                    <a:pt x="177" y="210"/>
                  </a:lnTo>
                  <a:lnTo>
                    <a:pt x="176" y="204"/>
                  </a:lnTo>
                  <a:lnTo>
                    <a:pt x="176" y="198"/>
                  </a:lnTo>
                  <a:lnTo>
                    <a:pt x="177" y="191"/>
                  </a:lnTo>
                  <a:lnTo>
                    <a:pt x="178" y="186"/>
                  </a:lnTo>
                  <a:lnTo>
                    <a:pt x="182" y="183"/>
                  </a:lnTo>
                  <a:lnTo>
                    <a:pt x="184" y="182"/>
                  </a:lnTo>
                  <a:lnTo>
                    <a:pt x="186" y="182"/>
                  </a:lnTo>
                  <a:lnTo>
                    <a:pt x="188" y="181"/>
                  </a:lnTo>
                  <a:lnTo>
                    <a:pt x="191" y="181"/>
                  </a:lnTo>
                  <a:lnTo>
                    <a:pt x="193" y="179"/>
                  </a:lnTo>
                  <a:lnTo>
                    <a:pt x="197" y="176"/>
                  </a:lnTo>
                  <a:lnTo>
                    <a:pt x="198" y="174"/>
                  </a:lnTo>
                  <a:lnTo>
                    <a:pt x="200" y="172"/>
                  </a:lnTo>
                  <a:lnTo>
                    <a:pt x="200" y="169"/>
                  </a:lnTo>
                  <a:lnTo>
                    <a:pt x="201" y="167"/>
                  </a:lnTo>
                  <a:lnTo>
                    <a:pt x="199" y="158"/>
                  </a:lnTo>
                  <a:lnTo>
                    <a:pt x="193" y="144"/>
                  </a:lnTo>
                  <a:lnTo>
                    <a:pt x="188" y="133"/>
                  </a:lnTo>
                  <a:lnTo>
                    <a:pt x="183" y="115"/>
                  </a:lnTo>
                  <a:lnTo>
                    <a:pt x="180" y="107"/>
                  </a:lnTo>
                  <a:lnTo>
                    <a:pt x="178" y="98"/>
                  </a:lnTo>
                  <a:lnTo>
                    <a:pt x="178" y="92"/>
                  </a:lnTo>
                  <a:lnTo>
                    <a:pt x="180" y="88"/>
                  </a:lnTo>
                  <a:lnTo>
                    <a:pt x="184" y="85"/>
                  </a:lnTo>
                  <a:lnTo>
                    <a:pt x="189" y="84"/>
                  </a:lnTo>
                  <a:lnTo>
                    <a:pt x="195" y="85"/>
                  </a:lnTo>
                  <a:lnTo>
                    <a:pt x="201" y="87"/>
                  </a:lnTo>
                  <a:lnTo>
                    <a:pt x="207" y="87"/>
                  </a:lnTo>
                  <a:lnTo>
                    <a:pt x="213" y="84"/>
                  </a:lnTo>
                  <a:lnTo>
                    <a:pt x="215" y="82"/>
                  </a:lnTo>
                  <a:lnTo>
                    <a:pt x="217" y="80"/>
                  </a:lnTo>
                  <a:lnTo>
                    <a:pt x="218" y="78"/>
                  </a:lnTo>
                  <a:lnTo>
                    <a:pt x="219" y="76"/>
                  </a:lnTo>
                  <a:lnTo>
                    <a:pt x="221" y="69"/>
                  </a:lnTo>
                  <a:lnTo>
                    <a:pt x="223" y="64"/>
                  </a:lnTo>
                  <a:lnTo>
                    <a:pt x="228" y="60"/>
                  </a:lnTo>
                  <a:lnTo>
                    <a:pt x="232" y="55"/>
                  </a:lnTo>
                  <a:lnTo>
                    <a:pt x="237" y="51"/>
                  </a:lnTo>
                  <a:lnTo>
                    <a:pt x="243" y="47"/>
                  </a:lnTo>
                  <a:lnTo>
                    <a:pt x="249" y="44"/>
                  </a:lnTo>
                  <a:lnTo>
                    <a:pt x="255" y="40"/>
                  </a:lnTo>
                  <a:lnTo>
                    <a:pt x="270" y="36"/>
                  </a:lnTo>
                  <a:lnTo>
                    <a:pt x="285" y="33"/>
                  </a:lnTo>
                  <a:lnTo>
                    <a:pt x="302" y="31"/>
                  </a:lnTo>
                  <a:lnTo>
                    <a:pt x="318" y="30"/>
                  </a:lnTo>
                  <a:lnTo>
                    <a:pt x="334" y="31"/>
                  </a:lnTo>
                  <a:lnTo>
                    <a:pt x="351" y="33"/>
                  </a:lnTo>
                  <a:lnTo>
                    <a:pt x="366" y="36"/>
                  </a:lnTo>
                  <a:lnTo>
                    <a:pt x="381" y="40"/>
                  </a:lnTo>
                  <a:lnTo>
                    <a:pt x="387" y="44"/>
                  </a:lnTo>
                  <a:lnTo>
                    <a:pt x="394" y="47"/>
                  </a:lnTo>
                  <a:lnTo>
                    <a:pt x="399" y="51"/>
                  </a:lnTo>
                  <a:lnTo>
                    <a:pt x="404" y="55"/>
                  </a:lnTo>
                  <a:lnTo>
                    <a:pt x="409" y="60"/>
                  </a:lnTo>
                  <a:lnTo>
                    <a:pt x="413" y="64"/>
                  </a:lnTo>
                  <a:lnTo>
                    <a:pt x="415" y="69"/>
                  </a:lnTo>
                  <a:lnTo>
                    <a:pt x="417" y="76"/>
                  </a:lnTo>
                  <a:lnTo>
                    <a:pt x="419" y="87"/>
                  </a:lnTo>
                  <a:lnTo>
                    <a:pt x="419" y="96"/>
                  </a:lnTo>
                  <a:lnTo>
                    <a:pt x="418" y="107"/>
                  </a:lnTo>
                  <a:lnTo>
                    <a:pt x="416" y="116"/>
                  </a:lnTo>
                  <a:lnTo>
                    <a:pt x="411" y="134"/>
                  </a:lnTo>
                  <a:lnTo>
                    <a:pt x="404" y="149"/>
                  </a:lnTo>
                  <a:lnTo>
                    <a:pt x="400" y="158"/>
                  </a:lnTo>
                  <a:lnTo>
                    <a:pt x="399" y="167"/>
                  </a:lnTo>
                  <a:lnTo>
                    <a:pt x="399" y="169"/>
                  </a:lnTo>
                  <a:lnTo>
                    <a:pt x="400" y="172"/>
                  </a:lnTo>
                  <a:lnTo>
                    <a:pt x="401" y="174"/>
                  </a:lnTo>
                  <a:lnTo>
                    <a:pt x="403" y="177"/>
                  </a:lnTo>
                  <a:lnTo>
                    <a:pt x="405" y="179"/>
                  </a:lnTo>
                  <a:lnTo>
                    <a:pt x="409" y="181"/>
                  </a:lnTo>
                  <a:lnTo>
                    <a:pt x="411" y="181"/>
                  </a:lnTo>
                  <a:lnTo>
                    <a:pt x="414" y="182"/>
                  </a:lnTo>
                  <a:lnTo>
                    <a:pt x="416" y="182"/>
                  </a:lnTo>
                  <a:lnTo>
                    <a:pt x="418" y="183"/>
                  </a:lnTo>
                  <a:lnTo>
                    <a:pt x="420" y="185"/>
                  </a:lnTo>
                  <a:lnTo>
                    <a:pt x="421" y="191"/>
                  </a:lnTo>
                  <a:lnTo>
                    <a:pt x="422" y="198"/>
                  </a:lnTo>
                  <a:lnTo>
                    <a:pt x="422" y="203"/>
                  </a:lnTo>
                  <a:lnTo>
                    <a:pt x="421" y="210"/>
                  </a:lnTo>
                  <a:lnTo>
                    <a:pt x="419" y="215"/>
                  </a:lnTo>
                  <a:lnTo>
                    <a:pt x="416" y="223"/>
                  </a:lnTo>
                  <a:lnTo>
                    <a:pt x="413" y="227"/>
                  </a:lnTo>
                  <a:lnTo>
                    <a:pt x="410" y="228"/>
                  </a:lnTo>
                  <a:lnTo>
                    <a:pt x="406" y="228"/>
                  </a:lnTo>
                  <a:lnTo>
                    <a:pt x="404" y="230"/>
                  </a:lnTo>
                  <a:lnTo>
                    <a:pt x="402" y="231"/>
                  </a:lnTo>
                  <a:lnTo>
                    <a:pt x="400" y="234"/>
                  </a:lnTo>
                  <a:lnTo>
                    <a:pt x="399" y="236"/>
                  </a:lnTo>
                  <a:lnTo>
                    <a:pt x="398" y="240"/>
                  </a:lnTo>
                  <a:lnTo>
                    <a:pt x="398" y="242"/>
                  </a:lnTo>
                  <a:lnTo>
                    <a:pt x="398" y="255"/>
                  </a:lnTo>
                  <a:lnTo>
                    <a:pt x="397" y="265"/>
                  </a:lnTo>
                  <a:lnTo>
                    <a:pt x="396" y="274"/>
                  </a:lnTo>
                  <a:lnTo>
                    <a:pt x="394" y="282"/>
                  </a:lnTo>
                  <a:lnTo>
                    <a:pt x="389" y="296"/>
                  </a:lnTo>
                  <a:lnTo>
                    <a:pt x="384" y="307"/>
                  </a:lnTo>
                  <a:lnTo>
                    <a:pt x="375" y="319"/>
                  </a:lnTo>
                  <a:lnTo>
                    <a:pt x="371" y="321"/>
                  </a:lnTo>
                  <a:lnTo>
                    <a:pt x="367" y="323"/>
                  </a:lnTo>
                  <a:lnTo>
                    <a:pt x="364" y="326"/>
                  </a:lnTo>
                  <a:lnTo>
                    <a:pt x="361" y="330"/>
                  </a:lnTo>
                  <a:lnTo>
                    <a:pt x="360" y="336"/>
                  </a:lnTo>
                  <a:lnTo>
                    <a:pt x="360" y="411"/>
                  </a:lnTo>
                  <a:lnTo>
                    <a:pt x="361" y="415"/>
                  </a:lnTo>
                  <a:lnTo>
                    <a:pt x="364" y="419"/>
                  </a:lnTo>
                  <a:lnTo>
                    <a:pt x="366" y="423"/>
                  </a:lnTo>
                  <a:lnTo>
                    <a:pt x="370" y="425"/>
                  </a:lnTo>
                  <a:lnTo>
                    <a:pt x="406" y="440"/>
                  </a:lnTo>
                  <a:lnTo>
                    <a:pt x="441" y="456"/>
                  </a:lnTo>
                  <a:lnTo>
                    <a:pt x="474" y="472"/>
                  </a:lnTo>
                  <a:lnTo>
                    <a:pt x="503" y="488"/>
                  </a:lnTo>
                  <a:lnTo>
                    <a:pt x="528" y="502"/>
                  </a:lnTo>
                  <a:lnTo>
                    <a:pt x="549" y="515"/>
                  </a:lnTo>
                  <a:lnTo>
                    <a:pt x="563" y="525"/>
                  </a:lnTo>
                  <a:lnTo>
                    <a:pt x="571" y="533"/>
                  </a:lnTo>
                  <a:lnTo>
                    <a:pt x="571" y="606"/>
                  </a:lnTo>
                  <a:close/>
                  <a:moveTo>
                    <a:pt x="523" y="464"/>
                  </a:moveTo>
                  <a:lnTo>
                    <a:pt x="492" y="448"/>
                  </a:lnTo>
                  <a:lnTo>
                    <a:pt x="459" y="431"/>
                  </a:lnTo>
                  <a:lnTo>
                    <a:pt x="425" y="415"/>
                  </a:lnTo>
                  <a:lnTo>
                    <a:pt x="390" y="400"/>
                  </a:lnTo>
                  <a:lnTo>
                    <a:pt x="390" y="344"/>
                  </a:lnTo>
                  <a:lnTo>
                    <a:pt x="396" y="340"/>
                  </a:lnTo>
                  <a:lnTo>
                    <a:pt x="402" y="334"/>
                  </a:lnTo>
                  <a:lnTo>
                    <a:pt x="407" y="326"/>
                  </a:lnTo>
                  <a:lnTo>
                    <a:pt x="413" y="317"/>
                  </a:lnTo>
                  <a:lnTo>
                    <a:pt x="418" y="305"/>
                  </a:lnTo>
                  <a:lnTo>
                    <a:pt x="422" y="291"/>
                  </a:lnTo>
                  <a:lnTo>
                    <a:pt x="426" y="274"/>
                  </a:lnTo>
                  <a:lnTo>
                    <a:pt x="428" y="253"/>
                  </a:lnTo>
                  <a:lnTo>
                    <a:pt x="433" y="249"/>
                  </a:lnTo>
                  <a:lnTo>
                    <a:pt x="438" y="244"/>
                  </a:lnTo>
                  <a:lnTo>
                    <a:pt x="443" y="237"/>
                  </a:lnTo>
                  <a:lnTo>
                    <a:pt x="446" y="231"/>
                  </a:lnTo>
                  <a:lnTo>
                    <a:pt x="448" y="223"/>
                  </a:lnTo>
                  <a:lnTo>
                    <a:pt x="450" y="215"/>
                  </a:lnTo>
                  <a:lnTo>
                    <a:pt x="451" y="207"/>
                  </a:lnTo>
                  <a:lnTo>
                    <a:pt x="452" y="199"/>
                  </a:lnTo>
                  <a:lnTo>
                    <a:pt x="451" y="190"/>
                  </a:lnTo>
                  <a:lnTo>
                    <a:pt x="450" y="182"/>
                  </a:lnTo>
                  <a:lnTo>
                    <a:pt x="448" y="174"/>
                  </a:lnTo>
                  <a:lnTo>
                    <a:pt x="445" y="168"/>
                  </a:lnTo>
                  <a:lnTo>
                    <a:pt x="440" y="161"/>
                  </a:lnTo>
                  <a:lnTo>
                    <a:pt x="433" y="157"/>
                  </a:lnTo>
                  <a:lnTo>
                    <a:pt x="441" y="140"/>
                  </a:lnTo>
                  <a:lnTo>
                    <a:pt x="447" y="119"/>
                  </a:lnTo>
                  <a:lnTo>
                    <a:pt x="448" y="107"/>
                  </a:lnTo>
                  <a:lnTo>
                    <a:pt x="449" y="95"/>
                  </a:lnTo>
                  <a:lnTo>
                    <a:pt x="449" y="81"/>
                  </a:lnTo>
                  <a:lnTo>
                    <a:pt x="446" y="68"/>
                  </a:lnTo>
                  <a:lnTo>
                    <a:pt x="444" y="59"/>
                  </a:lnTo>
                  <a:lnTo>
                    <a:pt x="440" y="50"/>
                  </a:lnTo>
                  <a:lnTo>
                    <a:pt x="434" y="43"/>
                  </a:lnTo>
                  <a:lnTo>
                    <a:pt x="428" y="36"/>
                  </a:lnTo>
                  <a:lnTo>
                    <a:pt x="421" y="30"/>
                  </a:lnTo>
                  <a:lnTo>
                    <a:pt x="414" y="24"/>
                  </a:lnTo>
                  <a:lnTo>
                    <a:pt x="405" y="19"/>
                  </a:lnTo>
                  <a:lnTo>
                    <a:pt x="397" y="15"/>
                  </a:lnTo>
                  <a:lnTo>
                    <a:pt x="387" y="12"/>
                  </a:lnTo>
                  <a:lnTo>
                    <a:pt x="377" y="8"/>
                  </a:lnTo>
                  <a:lnTo>
                    <a:pt x="368" y="5"/>
                  </a:lnTo>
                  <a:lnTo>
                    <a:pt x="358" y="3"/>
                  </a:lnTo>
                  <a:lnTo>
                    <a:pt x="338" y="1"/>
                  </a:lnTo>
                  <a:lnTo>
                    <a:pt x="318" y="0"/>
                  </a:lnTo>
                  <a:lnTo>
                    <a:pt x="300" y="1"/>
                  </a:lnTo>
                  <a:lnTo>
                    <a:pt x="282" y="3"/>
                  </a:lnTo>
                  <a:lnTo>
                    <a:pt x="264" y="6"/>
                  </a:lnTo>
                  <a:lnTo>
                    <a:pt x="246" y="13"/>
                  </a:lnTo>
                  <a:lnTo>
                    <a:pt x="237" y="16"/>
                  </a:lnTo>
                  <a:lnTo>
                    <a:pt x="230" y="20"/>
                  </a:lnTo>
                  <a:lnTo>
                    <a:pt x="222" y="24"/>
                  </a:lnTo>
                  <a:lnTo>
                    <a:pt x="216" y="30"/>
                  </a:lnTo>
                  <a:lnTo>
                    <a:pt x="209" y="35"/>
                  </a:lnTo>
                  <a:lnTo>
                    <a:pt x="203" y="42"/>
                  </a:lnTo>
                  <a:lnTo>
                    <a:pt x="199" y="48"/>
                  </a:lnTo>
                  <a:lnTo>
                    <a:pt x="195" y="55"/>
                  </a:lnTo>
                  <a:lnTo>
                    <a:pt x="186" y="54"/>
                  </a:lnTo>
                  <a:lnTo>
                    <a:pt x="180" y="55"/>
                  </a:lnTo>
                  <a:lnTo>
                    <a:pt x="173" y="57"/>
                  </a:lnTo>
                  <a:lnTo>
                    <a:pt x="168" y="59"/>
                  </a:lnTo>
                  <a:lnTo>
                    <a:pt x="163" y="62"/>
                  </a:lnTo>
                  <a:lnTo>
                    <a:pt x="160" y="65"/>
                  </a:lnTo>
                  <a:lnTo>
                    <a:pt x="157" y="67"/>
                  </a:lnTo>
                  <a:lnTo>
                    <a:pt x="155" y="70"/>
                  </a:lnTo>
                  <a:lnTo>
                    <a:pt x="152" y="75"/>
                  </a:lnTo>
                  <a:lnTo>
                    <a:pt x="151" y="80"/>
                  </a:lnTo>
                  <a:lnTo>
                    <a:pt x="150" y="85"/>
                  </a:lnTo>
                  <a:lnTo>
                    <a:pt x="148" y="91"/>
                  </a:lnTo>
                  <a:lnTo>
                    <a:pt x="148" y="101"/>
                  </a:lnTo>
                  <a:lnTo>
                    <a:pt x="151" y="113"/>
                  </a:lnTo>
                  <a:lnTo>
                    <a:pt x="157" y="136"/>
                  </a:lnTo>
                  <a:lnTo>
                    <a:pt x="166" y="156"/>
                  </a:lnTo>
                  <a:lnTo>
                    <a:pt x="166" y="156"/>
                  </a:lnTo>
                  <a:lnTo>
                    <a:pt x="166" y="157"/>
                  </a:lnTo>
                  <a:lnTo>
                    <a:pt x="159" y="161"/>
                  </a:lnTo>
                  <a:lnTo>
                    <a:pt x="154" y="168"/>
                  </a:lnTo>
                  <a:lnTo>
                    <a:pt x="151" y="175"/>
                  </a:lnTo>
                  <a:lnTo>
                    <a:pt x="148" y="182"/>
                  </a:lnTo>
                  <a:lnTo>
                    <a:pt x="146" y="190"/>
                  </a:lnTo>
                  <a:lnTo>
                    <a:pt x="146" y="199"/>
                  </a:lnTo>
                  <a:lnTo>
                    <a:pt x="146" y="207"/>
                  </a:lnTo>
                  <a:lnTo>
                    <a:pt x="147" y="216"/>
                  </a:lnTo>
                  <a:lnTo>
                    <a:pt x="150" y="223"/>
                  </a:lnTo>
                  <a:lnTo>
                    <a:pt x="153" y="231"/>
                  </a:lnTo>
                  <a:lnTo>
                    <a:pt x="156" y="238"/>
                  </a:lnTo>
                  <a:lnTo>
                    <a:pt x="160" y="244"/>
                  </a:lnTo>
                  <a:lnTo>
                    <a:pt x="166" y="249"/>
                  </a:lnTo>
                  <a:lnTo>
                    <a:pt x="171" y="253"/>
                  </a:lnTo>
                  <a:lnTo>
                    <a:pt x="173" y="274"/>
                  </a:lnTo>
                  <a:lnTo>
                    <a:pt x="176" y="291"/>
                  </a:lnTo>
                  <a:lnTo>
                    <a:pt x="181" y="305"/>
                  </a:lnTo>
                  <a:lnTo>
                    <a:pt x="186" y="317"/>
                  </a:lnTo>
                  <a:lnTo>
                    <a:pt x="192" y="326"/>
                  </a:lnTo>
                  <a:lnTo>
                    <a:pt x="199" y="334"/>
                  </a:lnTo>
                  <a:lnTo>
                    <a:pt x="205" y="340"/>
                  </a:lnTo>
                  <a:lnTo>
                    <a:pt x="211" y="344"/>
                  </a:lnTo>
                  <a:lnTo>
                    <a:pt x="211" y="400"/>
                  </a:lnTo>
                  <a:lnTo>
                    <a:pt x="177" y="414"/>
                  </a:lnTo>
                  <a:lnTo>
                    <a:pt x="143" y="430"/>
                  </a:lnTo>
                  <a:lnTo>
                    <a:pt x="109" y="447"/>
                  </a:lnTo>
                  <a:lnTo>
                    <a:pt x="77" y="464"/>
                  </a:lnTo>
                  <a:lnTo>
                    <a:pt x="51" y="479"/>
                  </a:lnTo>
                  <a:lnTo>
                    <a:pt x="33" y="492"/>
                  </a:lnTo>
                  <a:lnTo>
                    <a:pt x="19" y="503"/>
                  </a:lnTo>
                  <a:lnTo>
                    <a:pt x="9" y="511"/>
                  </a:lnTo>
                  <a:lnTo>
                    <a:pt x="4" y="518"/>
                  </a:lnTo>
                  <a:lnTo>
                    <a:pt x="1" y="523"/>
                  </a:lnTo>
                  <a:lnTo>
                    <a:pt x="0" y="527"/>
                  </a:lnTo>
                  <a:lnTo>
                    <a:pt x="0" y="531"/>
                  </a:lnTo>
                  <a:lnTo>
                    <a:pt x="0" y="620"/>
                  </a:lnTo>
                  <a:lnTo>
                    <a:pt x="1" y="624"/>
                  </a:lnTo>
                  <a:lnTo>
                    <a:pt x="1" y="627"/>
                  </a:lnTo>
                  <a:lnTo>
                    <a:pt x="3" y="629"/>
                  </a:lnTo>
                  <a:lnTo>
                    <a:pt x="4" y="631"/>
                  </a:lnTo>
                  <a:lnTo>
                    <a:pt x="6" y="633"/>
                  </a:lnTo>
                  <a:lnTo>
                    <a:pt x="9" y="634"/>
                  </a:lnTo>
                  <a:lnTo>
                    <a:pt x="13" y="635"/>
                  </a:lnTo>
                  <a:lnTo>
                    <a:pt x="15" y="635"/>
                  </a:lnTo>
                  <a:lnTo>
                    <a:pt x="586" y="635"/>
                  </a:lnTo>
                  <a:lnTo>
                    <a:pt x="588" y="635"/>
                  </a:lnTo>
                  <a:lnTo>
                    <a:pt x="591" y="634"/>
                  </a:lnTo>
                  <a:lnTo>
                    <a:pt x="594" y="633"/>
                  </a:lnTo>
                  <a:lnTo>
                    <a:pt x="597" y="631"/>
                  </a:lnTo>
                  <a:lnTo>
                    <a:pt x="598" y="629"/>
                  </a:lnTo>
                  <a:lnTo>
                    <a:pt x="600" y="627"/>
                  </a:lnTo>
                  <a:lnTo>
                    <a:pt x="600" y="624"/>
                  </a:lnTo>
                  <a:lnTo>
                    <a:pt x="601" y="620"/>
                  </a:lnTo>
                  <a:lnTo>
                    <a:pt x="601" y="531"/>
                  </a:lnTo>
                  <a:lnTo>
                    <a:pt x="601" y="527"/>
                  </a:lnTo>
                  <a:lnTo>
                    <a:pt x="600" y="523"/>
                  </a:lnTo>
                  <a:lnTo>
                    <a:pt x="597" y="518"/>
                  </a:lnTo>
                  <a:lnTo>
                    <a:pt x="591" y="510"/>
                  </a:lnTo>
                  <a:lnTo>
                    <a:pt x="582" y="503"/>
                  </a:lnTo>
                  <a:lnTo>
                    <a:pt x="568" y="492"/>
                  </a:lnTo>
                  <a:lnTo>
                    <a:pt x="549" y="479"/>
                  </a:lnTo>
                  <a:lnTo>
                    <a:pt x="523" y="4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6E49B94-7CB8-C5E7-D4E5-B1C6BAE9C65D}"/>
              </a:ext>
            </a:extLst>
          </p:cNvPr>
          <p:cNvGrpSpPr/>
          <p:nvPr/>
        </p:nvGrpSpPr>
        <p:grpSpPr>
          <a:xfrm>
            <a:off x="5173172" y="1433406"/>
            <a:ext cx="391890" cy="391890"/>
            <a:chOff x="4891088" y="1930401"/>
            <a:chExt cx="285750" cy="285750"/>
          </a:xfrm>
          <a:solidFill>
            <a:schemeClr val="bg1"/>
          </a:solidFill>
        </p:grpSpPr>
        <p:sp>
          <p:nvSpPr>
            <p:cNvPr id="32" name="Freeform 42">
              <a:extLst>
                <a:ext uri="{FF2B5EF4-FFF2-40B4-BE49-F238E27FC236}">
                  <a16:creationId xmlns:a16="http://schemas.microsoft.com/office/drawing/2014/main" id="{44A1FB31-0B4D-996B-10AC-557168C904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19663" y="2139951"/>
              <a:ext cx="47625" cy="47625"/>
            </a:xfrm>
            <a:custGeom>
              <a:avLst/>
              <a:gdLst>
                <a:gd name="T0" fmla="*/ 66 w 151"/>
                <a:gd name="T1" fmla="*/ 119 h 150"/>
                <a:gd name="T2" fmla="*/ 50 w 151"/>
                <a:gd name="T3" fmla="*/ 112 h 150"/>
                <a:gd name="T4" fmla="*/ 39 w 151"/>
                <a:gd name="T5" fmla="*/ 101 h 150"/>
                <a:gd name="T6" fmla="*/ 31 w 151"/>
                <a:gd name="T7" fmla="*/ 84 h 150"/>
                <a:gd name="T8" fmla="*/ 31 w 151"/>
                <a:gd name="T9" fmla="*/ 66 h 150"/>
                <a:gd name="T10" fmla="*/ 39 w 151"/>
                <a:gd name="T11" fmla="*/ 50 h 150"/>
                <a:gd name="T12" fmla="*/ 50 w 151"/>
                <a:gd name="T13" fmla="*/ 37 h 150"/>
                <a:gd name="T14" fmla="*/ 66 w 151"/>
                <a:gd name="T15" fmla="*/ 31 h 150"/>
                <a:gd name="T16" fmla="*/ 85 w 151"/>
                <a:gd name="T17" fmla="*/ 31 h 150"/>
                <a:gd name="T18" fmla="*/ 101 w 151"/>
                <a:gd name="T19" fmla="*/ 37 h 150"/>
                <a:gd name="T20" fmla="*/ 112 w 151"/>
                <a:gd name="T21" fmla="*/ 50 h 150"/>
                <a:gd name="T22" fmla="*/ 120 w 151"/>
                <a:gd name="T23" fmla="*/ 66 h 150"/>
                <a:gd name="T24" fmla="*/ 120 w 151"/>
                <a:gd name="T25" fmla="*/ 84 h 150"/>
                <a:gd name="T26" fmla="*/ 112 w 151"/>
                <a:gd name="T27" fmla="*/ 101 h 150"/>
                <a:gd name="T28" fmla="*/ 101 w 151"/>
                <a:gd name="T29" fmla="*/ 112 h 150"/>
                <a:gd name="T30" fmla="*/ 85 w 151"/>
                <a:gd name="T31" fmla="*/ 119 h 150"/>
                <a:gd name="T32" fmla="*/ 76 w 151"/>
                <a:gd name="T33" fmla="*/ 120 h 150"/>
                <a:gd name="T34" fmla="*/ 67 w 151"/>
                <a:gd name="T35" fmla="*/ 0 h 150"/>
                <a:gd name="T36" fmla="*/ 53 w 151"/>
                <a:gd name="T37" fmla="*/ 3 h 150"/>
                <a:gd name="T38" fmla="*/ 40 w 151"/>
                <a:gd name="T39" fmla="*/ 8 h 150"/>
                <a:gd name="T40" fmla="*/ 28 w 151"/>
                <a:gd name="T41" fmla="*/ 17 h 150"/>
                <a:gd name="T42" fmla="*/ 17 w 151"/>
                <a:gd name="T43" fmla="*/ 28 h 150"/>
                <a:gd name="T44" fmla="*/ 10 w 151"/>
                <a:gd name="T45" fmla="*/ 40 h 150"/>
                <a:gd name="T46" fmla="*/ 4 w 151"/>
                <a:gd name="T47" fmla="*/ 52 h 150"/>
                <a:gd name="T48" fmla="*/ 1 w 151"/>
                <a:gd name="T49" fmla="*/ 67 h 150"/>
                <a:gd name="T50" fmla="*/ 1 w 151"/>
                <a:gd name="T51" fmla="*/ 82 h 150"/>
                <a:gd name="T52" fmla="*/ 4 w 151"/>
                <a:gd name="T53" fmla="*/ 97 h 150"/>
                <a:gd name="T54" fmla="*/ 10 w 151"/>
                <a:gd name="T55" fmla="*/ 111 h 150"/>
                <a:gd name="T56" fmla="*/ 17 w 151"/>
                <a:gd name="T57" fmla="*/ 123 h 150"/>
                <a:gd name="T58" fmla="*/ 28 w 151"/>
                <a:gd name="T59" fmla="*/ 133 h 150"/>
                <a:gd name="T60" fmla="*/ 40 w 151"/>
                <a:gd name="T61" fmla="*/ 141 h 150"/>
                <a:gd name="T62" fmla="*/ 53 w 151"/>
                <a:gd name="T63" fmla="*/ 147 h 150"/>
                <a:gd name="T64" fmla="*/ 67 w 151"/>
                <a:gd name="T65" fmla="*/ 150 h 150"/>
                <a:gd name="T66" fmla="*/ 83 w 151"/>
                <a:gd name="T67" fmla="*/ 150 h 150"/>
                <a:gd name="T68" fmla="*/ 97 w 151"/>
                <a:gd name="T69" fmla="*/ 147 h 150"/>
                <a:gd name="T70" fmla="*/ 111 w 151"/>
                <a:gd name="T71" fmla="*/ 141 h 150"/>
                <a:gd name="T72" fmla="*/ 123 w 151"/>
                <a:gd name="T73" fmla="*/ 133 h 150"/>
                <a:gd name="T74" fmla="*/ 134 w 151"/>
                <a:gd name="T75" fmla="*/ 123 h 150"/>
                <a:gd name="T76" fmla="*/ 141 w 151"/>
                <a:gd name="T77" fmla="*/ 111 h 150"/>
                <a:gd name="T78" fmla="*/ 148 w 151"/>
                <a:gd name="T79" fmla="*/ 97 h 150"/>
                <a:gd name="T80" fmla="*/ 150 w 151"/>
                <a:gd name="T81" fmla="*/ 82 h 150"/>
                <a:gd name="T82" fmla="*/ 150 w 151"/>
                <a:gd name="T83" fmla="*/ 67 h 150"/>
                <a:gd name="T84" fmla="*/ 148 w 151"/>
                <a:gd name="T85" fmla="*/ 52 h 150"/>
                <a:gd name="T86" fmla="*/ 141 w 151"/>
                <a:gd name="T87" fmla="*/ 40 h 150"/>
                <a:gd name="T88" fmla="*/ 134 w 151"/>
                <a:gd name="T89" fmla="*/ 28 h 150"/>
                <a:gd name="T90" fmla="*/ 123 w 151"/>
                <a:gd name="T91" fmla="*/ 17 h 150"/>
                <a:gd name="T92" fmla="*/ 111 w 151"/>
                <a:gd name="T93" fmla="*/ 8 h 150"/>
                <a:gd name="T94" fmla="*/ 97 w 151"/>
                <a:gd name="T95" fmla="*/ 3 h 150"/>
                <a:gd name="T96" fmla="*/ 83 w 151"/>
                <a:gd name="T97" fmla="*/ 0 h 150"/>
                <a:gd name="T98" fmla="*/ 76 w 151"/>
                <a:gd name="T9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1" h="150">
                  <a:moveTo>
                    <a:pt x="76" y="120"/>
                  </a:moveTo>
                  <a:lnTo>
                    <a:pt x="66" y="119"/>
                  </a:lnTo>
                  <a:lnTo>
                    <a:pt x="58" y="117"/>
                  </a:lnTo>
                  <a:lnTo>
                    <a:pt x="50" y="112"/>
                  </a:lnTo>
                  <a:lnTo>
                    <a:pt x="44" y="107"/>
                  </a:lnTo>
                  <a:lnTo>
                    <a:pt x="39" y="101"/>
                  </a:lnTo>
                  <a:lnTo>
                    <a:pt x="34" y="93"/>
                  </a:lnTo>
                  <a:lnTo>
                    <a:pt x="31" y="84"/>
                  </a:lnTo>
                  <a:lnTo>
                    <a:pt x="30" y="75"/>
                  </a:lnTo>
                  <a:lnTo>
                    <a:pt x="31" y="66"/>
                  </a:lnTo>
                  <a:lnTo>
                    <a:pt x="34" y="58"/>
                  </a:lnTo>
                  <a:lnTo>
                    <a:pt x="39" y="50"/>
                  </a:lnTo>
                  <a:lnTo>
                    <a:pt x="44" y="43"/>
                  </a:lnTo>
                  <a:lnTo>
                    <a:pt x="50" y="37"/>
                  </a:lnTo>
                  <a:lnTo>
                    <a:pt x="58" y="33"/>
                  </a:lnTo>
                  <a:lnTo>
                    <a:pt x="66" y="31"/>
                  </a:lnTo>
                  <a:lnTo>
                    <a:pt x="76" y="30"/>
                  </a:lnTo>
                  <a:lnTo>
                    <a:pt x="85" y="31"/>
                  </a:lnTo>
                  <a:lnTo>
                    <a:pt x="93" y="33"/>
                  </a:lnTo>
                  <a:lnTo>
                    <a:pt x="101" y="37"/>
                  </a:lnTo>
                  <a:lnTo>
                    <a:pt x="107" y="43"/>
                  </a:lnTo>
                  <a:lnTo>
                    <a:pt x="112" y="50"/>
                  </a:lnTo>
                  <a:lnTo>
                    <a:pt x="117" y="58"/>
                  </a:lnTo>
                  <a:lnTo>
                    <a:pt x="120" y="66"/>
                  </a:lnTo>
                  <a:lnTo>
                    <a:pt x="121" y="75"/>
                  </a:lnTo>
                  <a:lnTo>
                    <a:pt x="120" y="84"/>
                  </a:lnTo>
                  <a:lnTo>
                    <a:pt x="117" y="92"/>
                  </a:lnTo>
                  <a:lnTo>
                    <a:pt x="112" y="101"/>
                  </a:lnTo>
                  <a:lnTo>
                    <a:pt x="107" y="107"/>
                  </a:lnTo>
                  <a:lnTo>
                    <a:pt x="101" y="112"/>
                  </a:lnTo>
                  <a:lnTo>
                    <a:pt x="93" y="117"/>
                  </a:lnTo>
                  <a:lnTo>
                    <a:pt x="85" y="119"/>
                  </a:lnTo>
                  <a:lnTo>
                    <a:pt x="76" y="120"/>
                  </a:lnTo>
                  <a:lnTo>
                    <a:pt x="76" y="120"/>
                  </a:lnTo>
                  <a:close/>
                  <a:moveTo>
                    <a:pt x="76" y="0"/>
                  </a:moveTo>
                  <a:lnTo>
                    <a:pt x="67" y="0"/>
                  </a:lnTo>
                  <a:lnTo>
                    <a:pt x="60" y="1"/>
                  </a:lnTo>
                  <a:lnTo>
                    <a:pt x="53" y="3"/>
                  </a:lnTo>
                  <a:lnTo>
                    <a:pt x="46" y="5"/>
                  </a:lnTo>
                  <a:lnTo>
                    <a:pt x="40" y="8"/>
                  </a:lnTo>
                  <a:lnTo>
                    <a:pt x="33" y="13"/>
                  </a:lnTo>
                  <a:lnTo>
                    <a:pt x="28" y="17"/>
                  </a:lnTo>
                  <a:lnTo>
                    <a:pt x="22" y="22"/>
                  </a:lnTo>
                  <a:lnTo>
                    <a:pt x="17" y="28"/>
                  </a:lnTo>
                  <a:lnTo>
                    <a:pt x="13" y="33"/>
                  </a:lnTo>
                  <a:lnTo>
                    <a:pt x="10" y="40"/>
                  </a:lnTo>
                  <a:lnTo>
                    <a:pt x="6" y="46"/>
                  </a:lnTo>
                  <a:lnTo>
                    <a:pt x="4" y="52"/>
                  </a:lnTo>
                  <a:lnTo>
                    <a:pt x="2" y="60"/>
                  </a:lnTo>
                  <a:lnTo>
                    <a:pt x="1" y="67"/>
                  </a:lnTo>
                  <a:lnTo>
                    <a:pt x="0" y="75"/>
                  </a:lnTo>
                  <a:lnTo>
                    <a:pt x="1" y="82"/>
                  </a:lnTo>
                  <a:lnTo>
                    <a:pt x="2" y="90"/>
                  </a:lnTo>
                  <a:lnTo>
                    <a:pt x="4" y="97"/>
                  </a:lnTo>
                  <a:lnTo>
                    <a:pt x="6" y="104"/>
                  </a:lnTo>
                  <a:lnTo>
                    <a:pt x="10" y="111"/>
                  </a:lnTo>
                  <a:lnTo>
                    <a:pt x="13" y="117"/>
                  </a:lnTo>
                  <a:lnTo>
                    <a:pt x="17" y="123"/>
                  </a:lnTo>
                  <a:lnTo>
                    <a:pt x="22" y="128"/>
                  </a:lnTo>
                  <a:lnTo>
                    <a:pt x="28" y="133"/>
                  </a:lnTo>
                  <a:lnTo>
                    <a:pt x="33" y="137"/>
                  </a:lnTo>
                  <a:lnTo>
                    <a:pt x="40" y="141"/>
                  </a:lnTo>
                  <a:lnTo>
                    <a:pt x="46" y="144"/>
                  </a:lnTo>
                  <a:lnTo>
                    <a:pt x="53" y="147"/>
                  </a:lnTo>
                  <a:lnTo>
                    <a:pt x="60" y="149"/>
                  </a:lnTo>
                  <a:lnTo>
                    <a:pt x="67" y="150"/>
                  </a:lnTo>
                  <a:lnTo>
                    <a:pt x="76" y="150"/>
                  </a:lnTo>
                  <a:lnTo>
                    <a:pt x="83" y="150"/>
                  </a:lnTo>
                  <a:lnTo>
                    <a:pt x="91" y="149"/>
                  </a:lnTo>
                  <a:lnTo>
                    <a:pt x="97" y="147"/>
                  </a:lnTo>
                  <a:lnTo>
                    <a:pt x="105" y="144"/>
                  </a:lnTo>
                  <a:lnTo>
                    <a:pt x="111" y="141"/>
                  </a:lnTo>
                  <a:lnTo>
                    <a:pt x="118" y="137"/>
                  </a:lnTo>
                  <a:lnTo>
                    <a:pt x="123" y="133"/>
                  </a:lnTo>
                  <a:lnTo>
                    <a:pt x="128" y="128"/>
                  </a:lnTo>
                  <a:lnTo>
                    <a:pt x="134" y="123"/>
                  </a:lnTo>
                  <a:lnTo>
                    <a:pt x="138" y="117"/>
                  </a:lnTo>
                  <a:lnTo>
                    <a:pt x="141" y="111"/>
                  </a:lnTo>
                  <a:lnTo>
                    <a:pt x="144" y="104"/>
                  </a:lnTo>
                  <a:lnTo>
                    <a:pt x="148" y="97"/>
                  </a:lnTo>
                  <a:lnTo>
                    <a:pt x="149" y="90"/>
                  </a:lnTo>
                  <a:lnTo>
                    <a:pt x="150" y="82"/>
                  </a:lnTo>
                  <a:lnTo>
                    <a:pt x="151" y="75"/>
                  </a:lnTo>
                  <a:lnTo>
                    <a:pt x="150" y="67"/>
                  </a:lnTo>
                  <a:lnTo>
                    <a:pt x="149" y="60"/>
                  </a:lnTo>
                  <a:lnTo>
                    <a:pt x="148" y="52"/>
                  </a:lnTo>
                  <a:lnTo>
                    <a:pt x="144" y="46"/>
                  </a:lnTo>
                  <a:lnTo>
                    <a:pt x="141" y="40"/>
                  </a:lnTo>
                  <a:lnTo>
                    <a:pt x="138" y="33"/>
                  </a:lnTo>
                  <a:lnTo>
                    <a:pt x="134" y="28"/>
                  </a:lnTo>
                  <a:lnTo>
                    <a:pt x="128" y="22"/>
                  </a:lnTo>
                  <a:lnTo>
                    <a:pt x="123" y="17"/>
                  </a:lnTo>
                  <a:lnTo>
                    <a:pt x="118" y="13"/>
                  </a:lnTo>
                  <a:lnTo>
                    <a:pt x="111" y="8"/>
                  </a:lnTo>
                  <a:lnTo>
                    <a:pt x="105" y="6"/>
                  </a:lnTo>
                  <a:lnTo>
                    <a:pt x="97" y="3"/>
                  </a:lnTo>
                  <a:lnTo>
                    <a:pt x="91" y="1"/>
                  </a:lnTo>
                  <a:lnTo>
                    <a:pt x="83" y="0"/>
                  </a:lnTo>
                  <a:lnTo>
                    <a:pt x="76" y="0"/>
                  </a:lnTo>
                  <a:lnTo>
                    <a:pt x="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33" name="Freeform 43">
              <a:extLst>
                <a:ext uri="{FF2B5EF4-FFF2-40B4-BE49-F238E27FC236}">
                  <a16:creationId xmlns:a16="http://schemas.microsoft.com/office/drawing/2014/main" id="{9633BE62-2DBC-A3C6-5A07-6CE5FC1FB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1088" y="2197101"/>
              <a:ext cx="19050" cy="19050"/>
            </a:xfrm>
            <a:custGeom>
              <a:avLst/>
              <a:gdLst>
                <a:gd name="T0" fmla="*/ 30 w 59"/>
                <a:gd name="T1" fmla="*/ 0 h 60"/>
                <a:gd name="T2" fmla="*/ 24 w 59"/>
                <a:gd name="T3" fmla="*/ 1 h 60"/>
                <a:gd name="T4" fmla="*/ 18 w 59"/>
                <a:gd name="T5" fmla="*/ 2 h 60"/>
                <a:gd name="T6" fmla="*/ 13 w 59"/>
                <a:gd name="T7" fmla="*/ 5 h 60"/>
                <a:gd name="T8" fmla="*/ 9 w 59"/>
                <a:gd name="T9" fmla="*/ 8 h 60"/>
                <a:gd name="T10" fmla="*/ 5 w 59"/>
                <a:gd name="T11" fmla="*/ 14 h 60"/>
                <a:gd name="T12" fmla="*/ 2 w 59"/>
                <a:gd name="T13" fmla="*/ 18 h 60"/>
                <a:gd name="T14" fmla="*/ 1 w 59"/>
                <a:gd name="T15" fmla="*/ 23 h 60"/>
                <a:gd name="T16" fmla="*/ 0 w 59"/>
                <a:gd name="T17" fmla="*/ 30 h 60"/>
                <a:gd name="T18" fmla="*/ 1 w 59"/>
                <a:gd name="T19" fmla="*/ 35 h 60"/>
                <a:gd name="T20" fmla="*/ 2 w 59"/>
                <a:gd name="T21" fmla="*/ 42 h 60"/>
                <a:gd name="T22" fmla="*/ 5 w 59"/>
                <a:gd name="T23" fmla="*/ 46 h 60"/>
                <a:gd name="T24" fmla="*/ 9 w 59"/>
                <a:gd name="T25" fmla="*/ 50 h 60"/>
                <a:gd name="T26" fmla="*/ 13 w 59"/>
                <a:gd name="T27" fmla="*/ 54 h 60"/>
                <a:gd name="T28" fmla="*/ 18 w 59"/>
                <a:gd name="T29" fmla="*/ 56 h 60"/>
                <a:gd name="T30" fmla="*/ 24 w 59"/>
                <a:gd name="T31" fmla="*/ 59 h 60"/>
                <a:gd name="T32" fmla="*/ 30 w 59"/>
                <a:gd name="T33" fmla="*/ 60 h 60"/>
                <a:gd name="T34" fmla="*/ 35 w 59"/>
                <a:gd name="T35" fmla="*/ 59 h 60"/>
                <a:gd name="T36" fmla="*/ 42 w 59"/>
                <a:gd name="T37" fmla="*/ 56 h 60"/>
                <a:gd name="T38" fmla="*/ 46 w 59"/>
                <a:gd name="T39" fmla="*/ 54 h 60"/>
                <a:gd name="T40" fmla="*/ 50 w 59"/>
                <a:gd name="T41" fmla="*/ 50 h 60"/>
                <a:gd name="T42" fmla="*/ 55 w 59"/>
                <a:gd name="T43" fmla="*/ 46 h 60"/>
                <a:gd name="T44" fmla="*/ 57 w 59"/>
                <a:gd name="T45" fmla="*/ 42 h 60"/>
                <a:gd name="T46" fmla="*/ 59 w 59"/>
                <a:gd name="T47" fmla="*/ 35 h 60"/>
                <a:gd name="T48" fmla="*/ 59 w 59"/>
                <a:gd name="T49" fmla="*/ 30 h 60"/>
                <a:gd name="T50" fmla="*/ 59 w 59"/>
                <a:gd name="T51" fmla="*/ 23 h 60"/>
                <a:gd name="T52" fmla="*/ 57 w 59"/>
                <a:gd name="T53" fmla="*/ 18 h 60"/>
                <a:gd name="T54" fmla="*/ 55 w 59"/>
                <a:gd name="T55" fmla="*/ 14 h 60"/>
                <a:gd name="T56" fmla="*/ 50 w 59"/>
                <a:gd name="T57" fmla="*/ 8 h 60"/>
                <a:gd name="T58" fmla="*/ 46 w 59"/>
                <a:gd name="T59" fmla="*/ 5 h 60"/>
                <a:gd name="T60" fmla="*/ 42 w 59"/>
                <a:gd name="T61" fmla="*/ 3 h 60"/>
                <a:gd name="T62" fmla="*/ 35 w 59"/>
                <a:gd name="T63" fmla="*/ 1 h 60"/>
                <a:gd name="T64" fmla="*/ 30 w 59"/>
                <a:gd name="T65" fmla="*/ 0 h 60"/>
                <a:gd name="T66" fmla="*/ 30 w 59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9" h="60">
                  <a:moveTo>
                    <a:pt x="30" y="0"/>
                  </a:moveTo>
                  <a:lnTo>
                    <a:pt x="24" y="1"/>
                  </a:lnTo>
                  <a:lnTo>
                    <a:pt x="18" y="2"/>
                  </a:lnTo>
                  <a:lnTo>
                    <a:pt x="13" y="5"/>
                  </a:lnTo>
                  <a:lnTo>
                    <a:pt x="9" y="8"/>
                  </a:lnTo>
                  <a:lnTo>
                    <a:pt x="5" y="14"/>
                  </a:lnTo>
                  <a:lnTo>
                    <a:pt x="2" y="18"/>
                  </a:lnTo>
                  <a:lnTo>
                    <a:pt x="1" y="23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8" y="56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5" y="46"/>
                  </a:lnTo>
                  <a:lnTo>
                    <a:pt x="57" y="42"/>
                  </a:lnTo>
                  <a:lnTo>
                    <a:pt x="59" y="35"/>
                  </a:lnTo>
                  <a:lnTo>
                    <a:pt x="59" y="30"/>
                  </a:lnTo>
                  <a:lnTo>
                    <a:pt x="59" y="23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34" name="Freeform 44">
              <a:extLst>
                <a:ext uri="{FF2B5EF4-FFF2-40B4-BE49-F238E27FC236}">
                  <a16:creationId xmlns:a16="http://schemas.microsoft.com/office/drawing/2014/main" id="{D2B14DAC-696C-DB4B-0EBA-5AA81E5BB1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1088" y="1930401"/>
              <a:ext cx="285750" cy="212725"/>
            </a:xfrm>
            <a:custGeom>
              <a:avLst/>
              <a:gdLst>
                <a:gd name="T0" fmla="*/ 542 w 901"/>
                <a:gd name="T1" fmla="*/ 588 h 669"/>
                <a:gd name="T2" fmla="*/ 460 w 901"/>
                <a:gd name="T3" fmla="*/ 632 h 669"/>
                <a:gd name="T4" fmla="*/ 375 w 901"/>
                <a:gd name="T5" fmla="*/ 635 h 669"/>
                <a:gd name="T6" fmla="*/ 308 w 901"/>
                <a:gd name="T7" fmla="*/ 611 h 669"/>
                <a:gd name="T8" fmla="*/ 255 w 901"/>
                <a:gd name="T9" fmla="*/ 562 h 669"/>
                <a:gd name="T10" fmla="*/ 208 w 901"/>
                <a:gd name="T11" fmla="*/ 545 h 669"/>
                <a:gd name="T12" fmla="*/ 102 w 901"/>
                <a:gd name="T13" fmla="*/ 500 h 669"/>
                <a:gd name="T14" fmla="*/ 39 w 901"/>
                <a:gd name="T15" fmla="*/ 404 h 669"/>
                <a:gd name="T16" fmla="*/ 39 w 901"/>
                <a:gd name="T17" fmla="*/ 284 h 669"/>
                <a:gd name="T18" fmla="*/ 102 w 901"/>
                <a:gd name="T19" fmla="*/ 188 h 669"/>
                <a:gd name="T20" fmla="*/ 208 w 901"/>
                <a:gd name="T21" fmla="*/ 143 h 669"/>
                <a:gd name="T22" fmla="*/ 302 w 901"/>
                <a:gd name="T23" fmla="*/ 157 h 669"/>
                <a:gd name="T24" fmla="*/ 374 w 901"/>
                <a:gd name="T25" fmla="*/ 158 h 669"/>
                <a:gd name="T26" fmla="*/ 450 w 901"/>
                <a:gd name="T27" fmla="*/ 79 h 669"/>
                <a:gd name="T28" fmla="*/ 549 w 901"/>
                <a:gd name="T29" fmla="*/ 36 h 669"/>
                <a:gd name="T30" fmla="*/ 645 w 901"/>
                <a:gd name="T31" fmla="*/ 34 h 669"/>
                <a:gd name="T32" fmla="*/ 721 w 901"/>
                <a:gd name="T33" fmla="*/ 57 h 669"/>
                <a:gd name="T34" fmla="*/ 784 w 901"/>
                <a:gd name="T35" fmla="*/ 103 h 669"/>
                <a:gd name="T36" fmla="*/ 834 w 901"/>
                <a:gd name="T37" fmla="*/ 167 h 669"/>
                <a:gd name="T38" fmla="*/ 863 w 901"/>
                <a:gd name="T39" fmla="*/ 244 h 669"/>
                <a:gd name="T40" fmla="*/ 871 w 901"/>
                <a:gd name="T41" fmla="*/ 330 h 669"/>
                <a:gd name="T42" fmla="*/ 855 w 901"/>
                <a:gd name="T43" fmla="*/ 413 h 669"/>
                <a:gd name="T44" fmla="*/ 819 w 901"/>
                <a:gd name="T45" fmla="*/ 484 h 669"/>
                <a:gd name="T46" fmla="*/ 765 w 901"/>
                <a:gd name="T47" fmla="*/ 541 h 669"/>
                <a:gd name="T48" fmla="*/ 697 w 901"/>
                <a:gd name="T49" fmla="*/ 579 h 669"/>
                <a:gd name="T50" fmla="*/ 619 w 901"/>
                <a:gd name="T51" fmla="*/ 596 h 669"/>
                <a:gd name="T52" fmla="*/ 547 w 901"/>
                <a:gd name="T53" fmla="*/ 6 h 669"/>
                <a:gd name="T54" fmla="*/ 440 w 901"/>
                <a:gd name="T55" fmla="*/ 49 h 669"/>
                <a:gd name="T56" fmla="*/ 356 w 901"/>
                <a:gd name="T57" fmla="*/ 129 h 669"/>
                <a:gd name="T58" fmla="*/ 274 w 901"/>
                <a:gd name="T59" fmla="*/ 116 h 669"/>
                <a:gd name="T60" fmla="*/ 193 w 901"/>
                <a:gd name="T61" fmla="*/ 114 h 669"/>
                <a:gd name="T62" fmla="*/ 130 w 901"/>
                <a:gd name="T63" fmla="*/ 134 h 669"/>
                <a:gd name="T64" fmla="*/ 53 w 901"/>
                <a:gd name="T65" fmla="*/ 196 h 669"/>
                <a:gd name="T66" fmla="*/ 14 w 901"/>
                <a:gd name="T67" fmla="*/ 264 h 669"/>
                <a:gd name="T68" fmla="*/ 0 w 901"/>
                <a:gd name="T69" fmla="*/ 332 h 669"/>
                <a:gd name="T70" fmla="*/ 8 w 901"/>
                <a:gd name="T71" fmla="*/ 402 h 669"/>
                <a:gd name="T72" fmla="*/ 33 w 901"/>
                <a:gd name="T73" fmla="*/ 464 h 669"/>
                <a:gd name="T74" fmla="*/ 109 w 901"/>
                <a:gd name="T75" fmla="*/ 542 h 669"/>
                <a:gd name="T76" fmla="*/ 171 w 901"/>
                <a:gd name="T77" fmla="*/ 569 h 669"/>
                <a:gd name="T78" fmla="*/ 228 w 901"/>
                <a:gd name="T79" fmla="*/ 576 h 669"/>
                <a:gd name="T80" fmla="*/ 275 w 901"/>
                <a:gd name="T81" fmla="*/ 623 h 669"/>
                <a:gd name="T82" fmla="*/ 345 w 901"/>
                <a:gd name="T83" fmla="*/ 660 h 669"/>
                <a:gd name="T84" fmla="*/ 429 w 901"/>
                <a:gd name="T85" fmla="*/ 668 h 669"/>
                <a:gd name="T86" fmla="*/ 534 w 901"/>
                <a:gd name="T87" fmla="*/ 632 h 669"/>
                <a:gd name="T88" fmla="*/ 620 w 901"/>
                <a:gd name="T89" fmla="*/ 626 h 669"/>
                <a:gd name="T90" fmla="*/ 707 w 901"/>
                <a:gd name="T91" fmla="*/ 607 h 669"/>
                <a:gd name="T92" fmla="*/ 783 w 901"/>
                <a:gd name="T93" fmla="*/ 565 h 669"/>
                <a:gd name="T94" fmla="*/ 843 w 901"/>
                <a:gd name="T95" fmla="*/ 503 h 669"/>
                <a:gd name="T96" fmla="*/ 884 w 901"/>
                <a:gd name="T97" fmla="*/ 423 h 669"/>
                <a:gd name="T98" fmla="*/ 901 w 901"/>
                <a:gd name="T99" fmla="*/ 331 h 669"/>
                <a:gd name="T100" fmla="*/ 892 w 901"/>
                <a:gd name="T101" fmla="*/ 236 h 669"/>
                <a:gd name="T102" fmla="*/ 859 w 901"/>
                <a:gd name="T103" fmla="*/ 150 h 669"/>
                <a:gd name="T104" fmla="*/ 805 w 901"/>
                <a:gd name="T105" fmla="*/ 81 h 669"/>
                <a:gd name="T106" fmla="*/ 734 w 901"/>
                <a:gd name="T107" fmla="*/ 31 h 669"/>
                <a:gd name="T108" fmla="*/ 651 w 901"/>
                <a:gd name="T109" fmla="*/ 4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01" h="669">
                  <a:moveTo>
                    <a:pt x="605" y="596"/>
                  </a:moveTo>
                  <a:lnTo>
                    <a:pt x="591" y="596"/>
                  </a:lnTo>
                  <a:lnTo>
                    <a:pt x="576" y="595"/>
                  </a:lnTo>
                  <a:lnTo>
                    <a:pt x="562" y="592"/>
                  </a:lnTo>
                  <a:lnTo>
                    <a:pt x="548" y="590"/>
                  </a:lnTo>
                  <a:lnTo>
                    <a:pt x="542" y="588"/>
                  </a:lnTo>
                  <a:lnTo>
                    <a:pt x="535" y="594"/>
                  </a:lnTo>
                  <a:lnTo>
                    <a:pt x="522" y="603"/>
                  </a:lnTo>
                  <a:lnTo>
                    <a:pt x="507" y="613"/>
                  </a:lnTo>
                  <a:lnTo>
                    <a:pt x="492" y="620"/>
                  </a:lnTo>
                  <a:lnTo>
                    <a:pt x="476" y="628"/>
                  </a:lnTo>
                  <a:lnTo>
                    <a:pt x="460" y="632"/>
                  </a:lnTo>
                  <a:lnTo>
                    <a:pt x="444" y="636"/>
                  </a:lnTo>
                  <a:lnTo>
                    <a:pt x="427" y="638"/>
                  </a:lnTo>
                  <a:lnTo>
                    <a:pt x="410" y="640"/>
                  </a:lnTo>
                  <a:lnTo>
                    <a:pt x="398" y="638"/>
                  </a:lnTo>
                  <a:lnTo>
                    <a:pt x="386" y="637"/>
                  </a:lnTo>
                  <a:lnTo>
                    <a:pt x="375" y="635"/>
                  </a:lnTo>
                  <a:lnTo>
                    <a:pt x="363" y="633"/>
                  </a:lnTo>
                  <a:lnTo>
                    <a:pt x="351" y="630"/>
                  </a:lnTo>
                  <a:lnTo>
                    <a:pt x="340" y="626"/>
                  </a:lnTo>
                  <a:lnTo>
                    <a:pt x="330" y="621"/>
                  </a:lnTo>
                  <a:lnTo>
                    <a:pt x="319" y="616"/>
                  </a:lnTo>
                  <a:lnTo>
                    <a:pt x="308" y="611"/>
                  </a:lnTo>
                  <a:lnTo>
                    <a:pt x="299" y="604"/>
                  </a:lnTo>
                  <a:lnTo>
                    <a:pt x="289" y="597"/>
                  </a:lnTo>
                  <a:lnTo>
                    <a:pt x="279" y="589"/>
                  </a:lnTo>
                  <a:lnTo>
                    <a:pt x="271" y="581"/>
                  </a:lnTo>
                  <a:lnTo>
                    <a:pt x="262" y="572"/>
                  </a:lnTo>
                  <a:lnTo>
                    <a:pt x="255" y="562"/>
                  </a:lnTo>
                  <a:lnTo>
                    <a:pt x="247" y="553"/>
                  </a:lnTo>
                  <a:lnTo>
                    <a:pt x="243" y="545"/>
                  </a:lnTo>
                  <a:lnTo>
                    <a:pt x="231" y="545"/>
                  </a:lnTo>
                  <a:lnTo>
                    <a:pt x="229" y="546"/>
                  </a:lnTo>
                  <a:lnTo>
                    <a:pt x="228" y="546"/>
                  </a:lnTo>
                  <a:lnTo>
                    <a:pt x="208" y="545"/>
                  </a:lnTo>
                  <a:lnTo>
                    <a:pt x="188" y="542"/>
                  </a:lnTo>
                  <a:lnTo>
                    <a:pt x="169" y="537"/>
                  </a:lnTo>
                  <a:lnTo>
                    <a:pt x="151" y="530"/>
                  </a:lnTo>
                  <a:lnTo>
                    <a:pt x="134" y="522"/>
                  </a:lnTo>
                  <a:lnTo>
                    <a:pt x="118" y="511"/>
                  </a:lnTo>
                  <a:lnTo>
                    <a:pt x="102" y="500"/>
                  </a:lnTo>
                  <a:lnTo>
                    <a:pt x="88" y="486"/>
                  </a:lnTo>
                  <a:lnTo>
                    <a:pt x="75" y="473"/>
                  </a:lnTo>
                  <a:lnTo>
                    <a:pt x="64" y="457"/>
                  </a:lnTo>
                  <a:lnTo>
                    <a:pt x="54" y="440"/>
                  </a:lnTo>
                  <a:lnTo>
                    <a:pt x="46" y="422"/>
                  </a:lnTo>
                  <a:lnTo>
                    <a:pt x="39" y="404"/>
                  </a:lnTo>
                  <a:lnTo>
                    <a:pt x="34" y="385"/>
                  </a:lnTo>
                  <a:lnTo>
                    <a:pt x="31" y="364"/>
                  </a:lnTo>
                  <a:lnTo>
                    <a:pt x="30" y="344"/>
                  </a:lnTo>
                  <a:lnTo>
                    <a:pt x="31" y="324"/>
                  </a:lnTo>
                  <a:lnTo>
                    <a:pt x="34" y="303"/>
                  </a:lnTo>
                  <a:lnTo>
                    <a:pt x="39" y="284"/>
                  </a:lnTo>
                  <a:lnTo>
                    <a:pt x="46" y="265"/>
                  </a:lnTo>
                  <a:lnTo>
                    <a:pt x="54" y="248"/>
                  </a:lnTo>
                  <a:lnTo>
                    <a:pt x="64" y="231"/>
                  </a:lnTo>
                  <a:lnTo>
                    <a:pt x="75" y="216"/>
                  </a:lnTo>
                  <a:lnTo>
                    <a:pt x="88" y="201"/>
                  </a:lnTo>
                  <a:lnTo>
                    <a:pt x="102" y="188"/>
                  </a:lnTo>
                  <a:lnTo>
                    <a:pt x="118" y="176"/>
                  </a:lnTo>
                  <a:lnTo>
                    <a:pt x="134" y="167"/>
                  </a:lnTo>
                  <a:lnTo>
                    <a:pt x="151" y="158"/>
                  </a:lnTo>
                  <a:lnTo>
                    <a:pt x="169" y="150"/>
                  </a:lnTo>
                  <a:lnTo>
                    <a:pt x="188" y="146"/>
                  </a:lnTo>
                  <a:lnTo>
                    <a:pt x="208" y="143"/>
                  </a:lnTo>
                  <a:lnTo>
                    <a:pt x="228" y="142"/>
                  </a:lnTo>
                  <a:lnTo>
                    <a:pt x="243" y="142"/>
                  </a:lnTo>
                  <a:lnTo>
                    <a:pt x="258" y="144"/>
                  </a:lnTo>
                  <a:lnTo>
                    <a:pt x="273" y="147"/>
                  </a:lnTo>
                  <a:lnTo>
                    <a:pt x="288" y="152"/>
                  </a:lnTo>
                  <a:lnTo>
                    <a:pt x="302" y="157"/>
                  </a:lnTo>
                  <a:lnTo>
                    <a:pt x="316" y="163"/>
                  </a:lnTo>
                  <a:lnTo>
                    <a:pt x="329" y="171"/>
                  </a:lnTo>
                  <a:lnTo>
                    <a:pt x="341" y="179"/>
                  </a:lnTo>
                  <a:lnTo>
                    <a:pt x="355" y="189"/>
                  </a:lnTo>
                  <a:lnTo>
                    <a:pt x="364" y="174"/>
                  </a:lnTo>
                  <a:lnTo>
                    <a:pt x="374" y="158"/>
                  </a:lnTo>
                  <a:lnTo>
                    <a:pt x="384" y="142"/>
                  </a:lnTo>
                  <a:lnTo>
                    <a:pt x="396" y="128"/>
                  </a:lnTo>
                  <a:lnTo>
                    <a:pt x="408" y="114"/>
                  </a:lnTo>
                  <a:lnTo>
                    <a:pt x="422" y="101"/>
                  </a:lnTo>
                  <a:lnTo>
                    <a:pt x="436" y="89"/>
                  </a:lnTo>
                  <a:lnTo>
                    <a:pt x="450" y="79"/>
                  </a:lnTo>
                  <a:lnTo>
                    <a:pt x="466" y="69"/>
                  </a:lnTo>
                  <a:lnTo>
                    <a:pt x="481" y="60"/>
                  </a:lnTo>
                  <a:lnTo>
                    <a:pt x="498" y="52"/>
                  </a:lnTo>
                  <a:lnTo>
                    <a:pt x="515" y="46"/>
                  </a:lnTo>
                  <a:lnTo>
                    <a:pt x="532" y="40"/>
                  </a:lnTo>
                  <a:lnTo>
                    <a:pt x="549" y="36"/>
                  </a:lnTo>
                  <a:lnTo>
                    <a:pt x="567" y="33"/>
                  </a:lnTo>
                  <a:lnTo>
                    <a:pt x="585" y="31"/>
                  </a:lnTo>
                  <a:lnTo>
                    <a:pt x="605" y="31"/>
                  </a:lnTo>
                  <a:lnTo>
                    <a:pt x="619" y="31"/>
                  </a:lnTo>
                  <a:lnTo>
                    <a:pt x="632" y="32"/>
                  </a:lnTo>
                  <a:lnTo>
                    <a:pt x="645" y="34"/>
                  </a:lnTo>
                  <a:lnTo>
                    <a:pt x="659" y="36"/>
                  </a:lnTo>
                  <a:lnTo>
                    <a:pt x="672" y="39"/>
                  </a:lnTo>
                  <a:lnTo>
                    <a:pt x="685" y="42"/>
                  </a:lnTo>
                  <a:lnTo>
                    <a:pt x="697" y="47"/>
                  </a:lnTo>
                  <a:lnTo>
                    <a:pt x="710" y="52"/>
                  </a:lnTo>
                  <a:lnTo>
                    <a:pt x="721" y="57"/>
                  </a:lnTo>
                  <a:lnTo>
                    <a:pt x="733" y="64"/>
                  </a:lnTo>
                  <a:lnTo>
                    <a:pt x="744" y="71"/>
                  </a:lnTo>
                  <a:lnTo>
                    <a:pt x="754" y="78"/>
                  </a:lnTo>
                  <a:lnTo>
                    <a:pt x="765" y="86"/>
                  </a:lnTo>
                  <a:lnTo>
                    <a:pt x="775" y="95"/>
                  </a:lnTo>
                  <a:lnTo>
                    <a:pt x="784" y="103"/>
                  </a:lnTo>
                  <a:lnTo>
                    <a:pt x="794" y="113"/>
                  </a:lnTo>
                  <a:lnTo>
                    <a:pt x="803" y="123"/>
                  </a:lnTo>
                  <a:lnTo>
                    <a:pt x="811" y="133"/>
                  </a:lnTo>
                  <a:lnTo>
                    <a:pt x="819" y="144"/>
                  </a:lnTo>
                  <a:lnTo>
                    <a:pt x="826" y="155"/>
                  </a:lnTo>
                  <a:lnTo>
                    <a:pt x="834" y="167"/>
                  </a:lnTo>
                  <a:lnTo>
                    <a:pt x="840" y="178"/>
                  </a:lnTo>
                  <a:lnTo>
                    <a:pt x="845" y="191"/>
                  </a:lnTo>
                  <a:lnTo>
                    <a:pt x="851" y="203"/>
                  </a:lnTo>
                  <a:lnTo>
                    <a:pt x="855" y="217"/>
                  </a:lnTo>
                  <a:lnTo>
                    <a:pt x="859" y="230"/>
                  </a:lnTo>
                  <a:lnTo>
                    <a:pt x="863" y="244"/>
                  </a:lnTo>
                  <a:lnTo>
                    <a:pt x="866" y="257"/>
                  </a:lnTo>
                  <a:lnTo>
                    <a:pt x="868" y="271"/>
                  </a:lnTo>
                  <a:lnTo>
                    <a:pt x="870" y="286"/>
                  </a:lnTo>
                  <a:lnTo>
                    <a:pt x="871" y="300"/>
                  </a:lnTo>
                  <a:lnTo>
                    <a:pt x="871" y="315"/>
                  </a:lnTo>
                  <a:lnTo>
                    <a:pt x="871" y="330"/>
                  </a:lnTo>
                  <a:lnTo>
                    <a:pt x="870" y="344"/>
                  </a:lnTo>
                  <a:lnTo>
                    <a:pt x="868" y="359"/>
                  </a:lnTo>
                  <a:lnTo>
                    <a:pt x="866" y="373"/>
                  </a:lnTo>
                  <a:lnTo>
                    <a:pt x="863" y="386"/>
                  </a:lnTo>
                  <a:lnTo>
                    <a:pt x="859" y="400"/>
                  </a:lnTo>
                  <a:lnTo>
                    <a:pt x="855" y="413"/>
                  </a:lnTo>
                  <a:lnTo>
                    <a:pt x="851" y="425"/>
                  </a:lnTo>
                  <a:lnTo>
                    <a:pt x="845" y="438"/>
                  </a:lnTo>
                  <a:lnTo>
                    <a:pt x="840" y="450"/>
                  </a:lnTo>
                  <a:lnTo>
                    <a:pt x="834" y="462"/>
                  </a:lnTo>
                  <a:lnTo>
                    <a:pt x="826" y="474"/>
                  </a:lnTo>
                  <a:lnTo>
                    <a:pt x="819" y="484"/>
                  </a:lnTo>
                  <a:lnTo>
                    <a:pt x="811" y="495"/>
                  </a:lnTo>
                  <a:lnTo>
                    <a:pt x="803" y="505"/>
                  </a:lnTo>
                  <a:lnTo>
                    <a:pt x="794" y="514"/>
                  </a:lnTo>
                  <a:lnTo>
                    <a:pt x="784" y="524"/>
                  </a:lnTo>
                  <a:lnTo>
                    <a:pt x="775" y="533"/>
                  </a:lnTo>
                  <a:lnTo>
                    <a:pt x="765" y="541"/>
                  </a:lnTo>
                  <a:lnTo>
                    <a:pt x="754" y="549"/>
                  </a:lnTo>
                  <a:lnTo>
                    <a:pt x="744" y="556"/>
                  </a:lnTo>
                  <a:lnTo>
                    <a:pt x="733" y="562"/>
                  </a:lnTo>
                  <a:lnTo>
                    <a:pt x="721" y="569"/>
                  </a:lnTo>
                  <a:lnTo>
                    <a:pt x="710" y="574"/>
                  </a:lnTo>
                  <a:lnTo>
                    <a:pt x="697" y="579"/>
                  </a:lnTo>
                  <a:lnTo>
                    <a:pt x="685" y="583"/>
                  </a:lnTo>
                  <a:lnTo>
                    <a:pt x="672" y="587"/>
                  </a:lnTo>
                  <a:lnTo>
                    <a:pt x="659" y="590"/>
                  </a:lnTo>
                  <a:lnTo>
                    <a:pt x="645" y="592"/>
                  </a:lnTo>
                  <a:lnTo>
                    <a:pt x="632" y="595"/>
                  </a:lnTo>
                  <a:lnTo>
                    <a:pt x="619" y="596"/>
                  </a:lnTo>
                  <a:lnTo>
                    <a:pt x="605" y="596"/>
                  </a:lnTo>
                  <a:lnTo>
                    <a:pt x="605" y="596"/>
                  </a:lnTo>
                  <a:close/>
                  <a:moveTo>
                    <a:pt x="605" y="0"/>
                  </a:moveTo>
                  <a:lnTo>
                    <a:pt x="585" y="1"/>
                  </a:lnTo>
                  <a:lnTo>
                    <a:pt x="565" y="3"/>
                  </a:lnTo>
                  <a:lnTo>
                    <a:pt x="547" y="6"/>
                  </a:lnTo>
                  <a:lnTo>
                    <a:pt x="528" y="10"/>
                  </a:lnTo>
                  <a:lnTo>
                    <a:pt x="509" y="16"/>
                  </a:lnTo>
                  <a:lnTo>
                    <a:pt x="491" y="22"/>
                  </a:lnTo>
                  <a:lnTo>
                    <a:pt x="474" y="30"/>
                  </a:lnTo>
                  <a:lnTo>
                    <a:pt x="457" y="39"/>
                  </a:lnTo>
                  <a:lnTo>
                    <a:pt x="440" y="49"/>
                  </a:lnTo>
                  <a:lnTo>
                    <a:pt x="425" y="60"/>
                  </a:lnTo>
                  <a:lnTo>
                    <a:pt x="409" y="72"/>
                  </a:lnTo>
                  <a:lnTo>
                    <a:pt x="395" y="85"/>
                  </a:lnTo>
                  <a:lnTo>
                    <a:pt x="381" y="99"/>
                  </a:lnTo>
                  <a:lnTo>
                    <a:pt x="368" y="113"/>
                  </a:lnTo>
                  <a:lnTo>
                    <a:pt x="356" y="129"/>
                  </a:lnTo>
                  <a:lnTo>
                    <a:pt x="346" y="145"/>
                  </a:lnTo>
                  <a:lnTo>
                    <a:pt x="332" y="138"/>
                  </a:lnTo>
                  <a:lnTo>
                    <a:pt x="318" y="131"/>
                  </a:lnTo>
                  <a:lnTo>
                    <a:pt x="304" y="125"/>
                  </a:lnTo>
                  <a:lnTo>
                    <a:pt x="289" y="121"/>
                  </a:lnTo>
                  <a:lnTo>
                    <a:pt x="274" y="116"/>
                  </a:lnTo>
                  <a:lnTo>
                    <a:pt x="259" y="114"/>
                  </a:lnTo>
                  <a:lnTo>
                    <a:pt x="243" y="112"/>
                  </a:lnTo>
                  <a:lnTo>
                    <a:pt x="228" y="112"/>
                  </a:lnTo>
                  <a:lnTo>
                    <a:pt x="216" y="112"/>
                  </a:lnTo>
                  <a:lnTo>
                    <a:pt x="204" y="113"/>
                  </a:lnTo>
                  <a:lnTo>
                    <a:pt x="193" y="114"/>
                  </a:lnTo>
                  <a:lnTo>
                    <a:pt x="182" y="116"/>
                  </a:lnTo>
                  <a:lnTo>
                    <a:pt x="171" y="119"/>
                  </a:lnTo>
                  <a:lnTo>
                    <a:pt x="161" y="123"/>
                  </a:lnTo>
                  <a:lnTo>
                    <a:pt x="150" y="126"/>
                  </a:lnTo>
                  <a:lnTo>
                    <a:pt x="139" y="130"/>
                  </a:lnTo>
                  <a:lnTo>
                    <a:pt x="130" y="134"/>
                  </a:lnTo>
                  <a:lnTo>
                    <a:pt x="119" y="140"/>
                  </a:lnTo>
                  <a:lnTo>
                    <a:pt x="109" y="145"/>
                  </a:lnTo>
                  <a:lnTo>
                    <a:pt x="101" y="152"/>
                  </a:lnTo>
                  <a:lnTo>
                    <a:pt x="83" y="164"/>
                  </a:lnTo>
                  <a:lnTo>
                    <a:pt x="66" y="179"/>
                  </a:lnTo>
                  <a:lnTo>
                    <a:pt x="53" y="196"/>
                  </a:lnTo>
                  <a:lnTo>
                    <a:pt x="39" y="215"/>
                  </a:lnTo>
                  <a:lnTo>
                    <a:pt x="33" y="223"/>
                  </a:lnTo>
                  <a:lnTo>
                    <a:pt x="28" y="233"/>
                  </a:lnTo>
                  <a:lnTo>
                    <a:pt x="23" y="244"/>
                  </a:lnTo>
                  <a:lnTo>
                    <a:pt x="18" y="253"/>
                  </a:lnTo>
                  <a:lnTo>
                    <a:pt x="14" y="264"/>
                  </a:lnTo>
                  <a:lnTo>
                    <a:pt x="11" y="275"/>
                  </a:lnTo>
                  <a:lnTo>
                    <a:pt x="8" y="286"/>
                  </a:lnTo>
                  <a:lnTo>
                    <a:pt x="4" y="297"/>
                  </a:lnTo>
                  <a:lnTo>
                    <a:pt x="2" y="309"/>
                  </a:lnTo>
                  <a:lnTo>
                    <a:pt x="1" y="321"/>
                  </a:lnTo>
                  <a:lnTo>
                    <a:pt x="0" y="332"/>
                  </a:lnTo>
                  <a:lnTo>
                    <a:pt x="0" y="344"/>
                  </a:lnTo>
                  <a:lnTo>
                    <a:pt x="0" y="356"/>
                  </a:lnTo>
                  <a:lnTo>
                    <a:pt x="1" y="368"/>
                  </a:lnTo>
                  <a:lnTo>
                    <a:pt x="2" y="379"/>
                  </a:lnTo>
                  <a:lnTo>
                    <a:pt x="4" y="391"/>
                  </a:lnTo>
                  <a:lnTo>
                    <a:pt x="8" y="402"/>
                  </a:lnTo>
                  <a:lnTo>
                    <a:pt x="11" y="413"/>
                  </a:lnTo>
                  <a:lnTo>
                    <a:pt x="14" y="423"/>
                  </a:lnTo>
                  <a:lnTo>
                    <a:pt x="18" y="434"/>
                  </a:lnTo>
                  <a:lnTo>
                    <a:pt x="23" y="445"/>
                  </a:lnTo>
                  <a:lnTo>
                    <a:pt x="28" y="454"/>
                  </a:lnTo>
                  <a:lnTo>
                    <a:pt x="33" y="464"/>
                  </a:lnTo>
                  <a:lnTo>
                    <a:pt x="39" y="474"/>
                  </a:lnTo>
                  <a:lnTo>
                    <a:pt x="53" y="492"/>
                  </a:lnTo>
                  <a:lnTo>
                    <a:pt x="66" y="508"/>
                  </a:lnTo>
                  <a:lnTo>
                    <a:pt x="83" y="523"/>
                  </a:lnTo>
                  <a:lnTo>
                    <a:pt x="101" y="537"/>
                  </a:lnTo>
                  <a:lnTo>
                    <a:pt x="109" y="542"/>
                  </a:lnTo>
                  <a:lnTo>
                    <a:pt x="119" y="549"/>
                  </a:lnTo>
                  <a:lnTo>
                    <a:pt x="130" y="553"/>
                  </a:lnTo>
                  <a:lnTo>
                    <a:pt x="139" y="558"/>
                  </a:lnTo>
                  <a:lnTo>
                    <a:pt x="150" y="562"/>
                  </a:lnTo>
                  <a:lnTo>
                    <a:pt x="161" y="566"/>
                  </a:lnTo>
                  <a:lnTo>
                    <a:pt x="171" y="569"/>
                  </a:lnTo>
                  <a:lnTo>
                    <a:pt x="182" y="571"/>
                  </a:lnTo>
                  <a:lnTo>
                    <a:pt x="193" y="573"/>
                  </a:lnTo>
                  <a:lnTo>
                    <a:pt x="204" y="575"/>
                  </a:lnTo>
                  <a:lnTo>
                    <a:pt x="216" y="576"/>
                  </a:lnTo>
                  <a:lnTo>
                    <a:pt x="228" y="576"/>
                  </a:lnTo>
                  <a:lnTo>
                    <a:pt x="228" y="576"/>
                  </a:lnTo>
                  <a:lnTo>
                    <a:pt x="228" y="576"/>
                  </a:lnTo>
                  <a:lnTo>
                    <a:pt x="237" y="587"/>
                  </a:lnTo>
                  <a:lnTo>
                    <a:pt x="245" y="597"/>
                  </a:lnTo>
                  <a:lnTo>
                    <a:pt x="255" y="606"/>
                  </a:lnTo>
                  <a:lnTo>
                    <a:pt x="264" y="615"/>
                  </a:lnTo>
                  <a:lnTo>
                    <a:pt x="275" y="623"/>
                  </a:lnTo>
                  <a:lnTo>
                    <a:pt x="286" y="631"/>
                  </a:lnTo>
                  <a:lnTo>
                    <a:pt x="297" y="638"/>
                  </a:lnTo>
                  <a:lnTo>
                    <a:pt x="308" y="645"/>
                  </a:lnTo>
                  <a:lnTo>
                    <a:pt x="320" y="650"/>
                  </a:lnTo>
                  <a:lnTo>
                    <a:pt x="332" y="656"/>
                  </a:lnTo>
                  <a:lnTo>
                    <a:pt x="345" y="660"/>
                  </a:lnTo>
                  <a:lnTo>
                    <a:pt x="357" y="663"/>
                  </a:lnTo>
                  <a:lnTo>
                    <a:pt x="370" y="665"/>
                  </a:lnTo>
                  <a:lnTo>
                    <a:pt x="383" y="667"/>
                  </a:lnTo>
                  <a:lnTo>
                    <a:pt x="397" y="668"/>
                  </a:lnTo>
                  <a:lnTo>
                    <a:pt x="410" y="669"/>
                  </a:lnTo>
                  <a:lnTo>
                    <a:pt x="429" y="668"/>
                  </a:lnTo>
                  <a:lnTo>
                    <a:pt x="447" y="666"/>
                  </a:lnTo>
                  <a:lnTo>
                    <a:pt x="466" y="662"/>
                  </a:lnTo>
                  <a:lnTo>
                    <a:pt x="484" y="657"/>
                  </a:lnTo>
                  <a:lnTo>
                    <a:pt x="501" y="650"/>
                  </a:lnTo>
                  <a:lnTo>
                    <a:pt x="518" y="642"/>
                  </a:lnTo>
                  <a:lnTo>
                    <a:pt x="534" y="632"/>
                  </a:lnTo>
                  <a:lnTo>
                    <a:pt x="549" y="620"/>
                  </a:lnTo>
                  <a:lnTo>
                    <a:pt x="563" y="622"/>
                  </a:lnTo>
                  <a:lnTo>
                    <a:pt x="577" y="625"/>
                  </a:lnTo>
                  <a:lnTo>
                    <a:pt x="591" y="626"/>
                  </a:lnTo>
                  <a:lnTo>
                    <a:pt x="605" y="626"/>
                  </a:lnTo>
                  <a:lnTo>
                    <a:pt x="620" y="626"/>
                  </a:lnTo>
                  <a:lnTo>
                    <a:pt x="636" y="625"/>
                  </a:lnTo>
                  <a:lnTo>
                    <a:pt x="651" y="622"/>
                  </a:lnTo>
                  <a:lnTo>
                    <a:pt x="665" y="619"/>
                  </a:lnTo>
                  <a:lnTo>
                    <a:pt x="680" y="616"/>
                  </a:lnTo>
                  <a:lnTo>
                    <a:pt x="693" y="612"/>
                  </a:lnTo>
                  <a:lnTo>
                    <a:pt x="707" y="607"/>
                  </a:lnTo>
                  <a:lnTo>
                    <a:pt x="721" y="602"/>
                  </a:lnTo>
                  <a:lnTo>
                    <a:pt x="734" y="596"/>
                  </a:lnTo>
                  <a:lnTo>
                    <a:pt x="747" y="589"/>
                  </a:lnTo>
                  <a:lnTo>
                    <a:pt x="760" y="582"/>
                  </a:lnTo>
                  <a:lnTo>
                    <a:pt x="772" y="573"/>
                  </a:lnTo>
                  <a:lnTo>
                    <a:pt x="783" y="565"/>
                  </a:lnTo>
                  <a:lnTo>
                    <a:pt x="794" y="556"/>
                  </a:lnTo>
                  <a:lnTo>
                    <a:pt x="805" y="546"/>
                  </a:lnTo>
                  <a:lnTo>
                    <a:pt x="815" y="536"/>
                  </a:lnTo>
                  <a:lnTo>
                    <a:pt x="825" y="525"/>
                  </a:lnTo>
                  <a:lnTo>
                    <a:pt x="835" y="514"/>
                  </a:lnTo>
                  <a:lnTo>
                    <a:pt x="843" y="503"/>
                  </a:lnTo>
                  <a:lnTo>
                    <a:pt x="851" y="490"/>
                  </a:lnTo>
                  <a:lnTo>
                    <a:pt x="859" y="478"/>
                  </a:lnTo>
                  <a:lnTo>
                    <a:pt x="866" y="465"/>
                  </a:lnTo>
                  <a:lnTo>
                    <a:pt x="872" y="451"/>
                  </a:lnTo>
                  <a:lnTo>
                    <a:pt x="879" y="437"/>
                  </a:lnTo>
                  <a:lnTo>
                    <a:pt x="884" y="423"/>
                  </a:lnTo>
                  <a:lnTo>
                    <a:pt x="888" y="408"/>
                  </a:lnTo>
                  <a:lnTo>
                    <a:pt x="892" y="394"/>
                  </a:lnTo>
                  <a:lnTo>
                    <a:pt x="896" y="378"/>
                  </a:lnTo>
                  <a:lnTo>
                    <a:pt x="898" y="363"/>
                  </a:lnTo>
                  <a:lnTo>
                    <a:pt x="900" y="347"/>
                  </a:lnTo>
                  <a:lnTo>
                    <a:pt x="901" y="331"/>
                  </a:lnTo>
                  <a:lnTo>
                    <a:pt x="901" y="315"/>
                  </a:lnTo>
                  <a:lnTo>
                    <a:pt x="901" y="299"/>
                  </a:lnTo>
                  <a:lnTo>
                    <a:pt x="900" y="283"/>
                  </a:lnTo>
                  <a:lnTo>
                    <a:pt x="898" y="267"/>
                  </a:lnTo>
                  <a:lnTo>
                    <a:pt x="896" y="251"/>
                  </a:lnTo>
                  <a:lnTo>
                    <a:pt x="892" y="236"/>
                  </a:lnTo>
                  <a:lnTo>
                    <a:pt x="888" y="221"/>
                  </a:lnTo>
                  <a:lnTo>
                    <a:pt x="884" y="206"/>
                  </a:lnTo>
                  <a:lnTo>
                    <a:pt x="879" y="191"/>
                  </a:lnTo>
                  <a:lnTo>
                    <a:pt x="872" y="177"/>
                  </a:lnTo>
                  <a:lnTo>
                    <a:pt x="866" y="164"/>
                  </a:lnTo>
                  <a:lnTo>
                    <a:pt x="859" y="150"/>
                  </a:lnTo>
                  <a:lnTo>
                    <a:pt x="851" y="138"/>
                  </a:lnTo>
                  <a:lnTo>
                    <a:pt x="843" y="126"/>
                  </a:lnTo>
                  <a:lnTo>
                    <a:pt x="835" y="114"/>
                  </a:lnTo>
                  <a:lnTo>
                    <a:pt x="825" y="102"/>
                  </a:lnTo>
                  <a:lnTo>
                    <a:pt x="815" y="92"/>
                  </a:lnTo>
                  <a:lnTo>
                    <a:pt x="805" y="81"/>
                  </a:lnTo>
                  <a:lnTo>
                    <a:pt x="794" y="71"/>
                  </a:lnTo>
                  <a:lnTo>
                    <a:pt x="783" y="62"/>
                  </a:lnTo>
                  <a:lnTo>
                    <a:pt x="772" y="53"/>
                  </a:lnTo>
                  <a:lnTo>
                    <a:pt x="760" y="46"/>
                  </a:lnTo>
                  <a:lnTo>
                    <a:pt x="747" y="38"/>
                  </a:lnTo>
                  <a:lnTo>
                    <a:pt x="734" y="31"/>
                  </a:lnTo>
                  <a:lnTo>
                    <a:pt x="721" y="24"/>
                  </a:lnTo>
                  <a:lnTo>
                    <a:pt x="707" y="19"/>
                  </a:lnTo>
                  <a:lnTo>
                    <a:pt x="693" y="15"/>
                  </a:lnTo>
                  <a:lnTo>
                    <a:pt x="680" y="10"/>
                  </a:lnTo>
                  <a:lnTo>
                    <a:pt x="665" y="6"/>
                  </a:lnTo>
                  <a:lnTo>
                    <a:pt x="651" y="4"/>
                  </a:lnTo>
                  <a:lnTo>
                    <a:pt x="636" y="2"/>
                  </a:lnTo>
                  <a:lnTo>
                    <a:pt x="620" y="1"/>
                  </a:lnTo>
                  <a:lnTo>
                    <a:pt x="605" y="1"/>
                  </a:lnTo>
                  <a:lnTo>
                    <a:pt x="6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35" name="Freeform 45">
              <a:extLst>
                <a:ext uri="{FF2B5EF4-FFF2-40B4-BE49-F238E27FC236}">
                  <a16:creationId xmlns:a16="http://schemas.microsoft.com/office/drawing/2014/main" id="{761193E0-0A28-0371-06E6-9414303F00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2525" y="2036763"/>
              <a:ext cx="20638" cy="20638"/>
            </a:xfrm>
            <a:custGeom>
              <a:avLst/>
              <a:gdLst>
                <a:gd name="T0" fmla="*/ 30 w 67"/>
                <a:gd name="T1" fmla="*/ 33 h 66"/>
                <a:gd name="T2" fmla="*/ 31 w 67"/>
                <a:gd name="T3" fmla="*/ 31 h 66"/>
                <a:gd name="T4" fmla="*/ 33 w 67"/>
                <a:gd name="T5" fmla="*/ 30 h 66"/>
                <a:gd name="T6" fmla="*/ 36 w 67"/>
                <a:gd name="T7" fmla="*/ 31 h 66"/>
                <a:gd name="T8" fmla="*/ 36 w 67"/>
                <a:gd name="T9" fmla="*/ 33 h 66"/>
                <a:gd name="T10" fmla="*/ 35 w 67"/>
                <a:gd name="T11" fmla="*/ 35 h 66"/>
                <a:gd name="T12" fmla="*/ 33 w 67"/>
                <a:gd name="T13" fmla="*/ 36 h 66"/>
                <a:gd name="T14" fmla="*/ 31 w 67"/>
                <a:gd name="T15" fmla="*/ 35 h 66"/>
                <a:gd name="T16" fmla="*/ 30 w 67"/>
                <a:gd name="T17" fmla="*/ 33 h 66"/>
                <a:gd name="T18" fmla="*/ 30 w 67"/>
                <a:gd name="T19" fmla="*/ 33 h 66"/>
                <a:gd name="T20" fmla="*/ 33 w 67"/>
                <a:gd name="T21" fmla="*/ 0 h 66"/>
                <a:gd name="T22" fmla="*/ 26 w 67"/>
                <a:gd name="T23" fmla="*/ 0 h 66"/>
                <a:gd name="T24" fmla="*/ 20 w 67"/>
                <a:gd name="T25" fmla="*/ 2 h 66"/>
                <a:gd name="T26" fmla="*/ 15 w 67"/>
                <a:gd name="T27" fmla="*/ 5 h 66"/>
                <a:gd name="T28" fmla="*/ 9 w 67"/>
                <a:gd name="T29" fmla="*/ 9 h 66"/>
                <a:gd name="T30" fmla="*/ 5 w 67"/>
                <a:gd name="T31" fmla="*/ 14 h 66"/>
                <a:gd name="T32" fmla="*/ 2 w 67"/>
                <a:gd name="T33" fmla="*/ 20 h 66"/>
                <a:gd name="T34" fmla="*/ 0 w 67"/>
                <a:gd name="T35" fmla="*/ 26 h 66"/>
                <a:gd name="T36" fmla="*/ 0 w 67"/>
                <a:gd name="T37" fmla="*/ 33 h 66"/>
                <a:gd name="T38" fmla="*/ 0 w 67"/>
                <a:gd name="T39" fmla="*/ 39 h 66"/>
                <a:gd name="T40" fmla="*/ 2 w 67"/>
                <a:gd name="T41" fmla="*/ 46 h 66"/>
                <a:gd name="T42" fmla="*/ 5 w 67"/>
                <a:gd name="T43" fmla="*/ 52 h 66"/>
                <a:gd name="T44" fmla="*/ 9 w 67"/>
                <a:gd name="T45" fmla="*/ 56 h 66"/>
                <a:gd name="T46" fmla="*/ 15 w 67"/>
                <a:gd name="T47" fmla="*/ 61 h 66"/>
                <a:gd name="T48" fmla="*/ 20 w 67"/>
                <a:gd name="T49" fmla="*/ 64 h 66"/>
                <a:gd name="T50" fmla="*/ 26 w 67"/>
                <a:gd name="T51" fmla="*/ 66 h 66"/>
                <a:gd name="T52" fmla="*/ 33 w 67"/>
                <a:gd name="T53" fmla="*/ 66 h 66"/>
                <a:gd name="T54" fmla="*/ 39 w 67"/>
                <a:gd name="T55" fmla="*/ 66 h 66"/>
                <a:gd name="T56" fmla="*/ 46 w 67"/>
                <a:gd name="T57" fmla="*/ 64 h 66"/>
                <a:gd name="T58" fmla="*/ 52 w 67"/>
                <a:gd name="T59" fmla="*/ 61 h 66"/>
                <a:gd name="T60" fmla="*/ 56 w 67"/>
                <a:gd name="T61" fmla="*/ 56 h 66"/>
                <a:gd name="T62" fmla="*/ 61 w 67"/>
                <a:gd name="T63" fmla="*/ 52 h 66"/>
                <a:gd name="T64" fmla="*/ 64 w 67"/>
                <a:gd name="T65" fmla="*/ 46 h 66"/>
                <a:gd name="T66" fmla="*/ 66 w 67"/>
                <a:gd name="T67" fmla="*/ 39 h 66"/>
                <a:gd name="T68" fmla="*/ 67 w 67"/>
                <a:gd name="T69" fmla="*/ 33 h 66"/>
                <a:gd name="T70" fmla="*/ 66 w 67"/>
                <a:gd name="T71" fmla="*/ 26 h 66"/>
                <a:gd name="T72" fmla="*/ 64 w 67"/>
                <a:gd name="T73" fmla="*/ 20 h 66"/>
                <a:gd name="T74" fmla="*/ 61 w 67"/>
                <a:gd name="T75" fmla="*/ 14 h 66"/>
                <a:gd name="T76" fmla="*/ 56 w 67"/>
                <a:gd name="T77" fmla="*/ 9 h 66"/>
                <a:gd name="T78" fmla="*/ 52 w 67"/>
                <a:gd name="T79" fmla="*/ 5 h 66"/>
                <a:gd name="T80" fmla="*/ 46 w 67"/>
                <a:gd name="T81" fmla="*/ 2 h 66"/>
                <a:gd name="T82" fmla="*/ 39 w 67"/>
                <a:gd name="T83" fmla="*/ 0 h 66"/>
                <a:gd name="T84" fmla="*/ 33 w 67"/>
                <a:gd name="T85" fmla="*/ 0 h 66"/>
                <a:gd name="T86" fmla="*/ 33 w 67"/>
                <a:gd name="T8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7" h="66">
                  <a:moveTo>
                    <a:pt x="30" y="33"/>
                  </a:moveTo>
                  <a:lnTo>
                    <a:pt x="31" y="31"/>
                  </a:lnTo>
                  <a:lnTo>
                    <a:pt x="33" y="30"/>
                  </a:lnTo>
                  <a:lnTo>
                    <a:pt x="36" y="31"/>
                  </a:lnTo>
                  <a:lnTo>
                    <a:pt x="36" y="33"/>
                  </a:lnTo>
                  <a:lnTo>
                    <a:pt x="35" y="35"/>
                  </a:lnTo>
                  <a:lnTo>
                    <a:pt x="33" y="36"/>
                  </a:lnTo>
                  <a:lnTo>
                    <a:pt x="31" y="35"/>
                  </a:lnTo>
                  <a:lnTo>
                    <a:pt x="30" y="33"/>
                  </a:lnTo>
                  <a:lnTo>
                    <a:pt x="30" y="33"/>
                  </a:lnTo>
                  <a:close/>
                  <a:moveTo>
                    <a:pt x="33" y="0"/>
                  </a:moveTo>
                  <a:lnTo>
                    <a:pt x="26" y="0"/>
                  </a:lnTo>
                  <a:lnTo>
                    <a:pt x="20" y="2"/>
                  </a:lnTo>
                  <a:lnTo>
                    <a:pt x="15" y="5"/>
                  </a:lnTo>
                  <a:lnTo>
                    <a:pt x="9" y="9"/>
                  </a:lnTo>
                  <a:lnTo>
                    <a:pt x="5" y="14"/>
                  </a:lnTo>
                  <a:lnTo>
                    <a:pt x="2" y="20"/>
                  </a:lnTo>
                  <a:lnTo>
                    <a:pt x="0" y="26"/>
                  </a:lnTo>
                  <a:lnTo>
                    <a:pt x="0" y="33"/>
                  </a:lnTo>
                  <a:lnTo>
                    <a:pt x="0" y="39"/>
                  </a:lnTo>
                  <a:lnTo>
                    <a:pt x="2" y="46"/>
                  </a:lnTo>
                  <a:lnTo>
                    <a:pt x="5" y="52"/>
                  </a:lnTo>
                  <a:lnTo>
                    <a:pt x="9" y="56"/>
                  </a:lnTo>
                  <a:lnTo>
                    <a:pt x="15" y="61"/>
                  </a:lnTo>
                  <a:lnTo>
                    <a:pt x="20" y="64"/>
                  </a:lnTo>
                  <a:lnTo>
                    <a:pt x="26" y="66"/>
                  </a:lnTo>
                  <a:lnTo>
                    <a:pt x="33" y="66"/>
                  </a:lnTo>
                  <a:lnTo>
                    <a:pt x="39" y="66"/>
                  </a:lnTo>
                  <a:lnTo>
                    <a:pt x="46" y="64"/>
                  </a:lnTo>
                  <a:lnTo>
                    <a:pt x="52" y="61"/>
                  </a:lnTo>
                  <a:lnTo>
                    <a:pt x="56" y="56"/>
                  </a:lnTo>
                  <a:lnTo>
                    <a:pt x="61" y="52"/>
                  </a:lnTo>
                  <a:lnTo>
                    <a:pt x="64" y="46"/>
                  </a:lnTo>
                  <a:lnTo>
                    <a:pt x="66" y="39"/>
                  </a:lnTo>
                  <a:lnTo>
                    <a:pt x="67" y="33"/>
                  </a:lnTo>
                  <a:lnTo>
                    <a:pt x="66" y="26"/>
                  </a:lnTo>
                  <a:lnTo>
                    <a:pt x="64" y="20"/>
                  </a:lnTo>
                  <a:lnTo>
                    <a:pt x="61" y="14"/>
                  </a:lnTo>
                  <a:lnTo>
                    <a:pt x="56" y="9"/>
                  </a:lnTo>
                  <a:lnTo>
                    <a:pt x="52" y="5"/>
                  </a:lnTo>
                  <a:lnTo>
                    <a:pt x="46" y="2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36" name="Freeform 46">
              <a:extLst>
                <a:ext uri="{FF2B5EF4-FFF2-40B4-BE49-F238E27FC236}">
                  <a16:creationId xmlns:a16="http://schemas.microsoft.com/office/drawing/2014/main" id="{786B1C17-4020-E63D-55FE-93CE72C5B4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21263" y="2036763"/>
              <a:ext cx="22225" cy="20638"/>
            </a:xfrm>
            <a:custGeom>
              <a:avLst/>
              <a:gdLst>
                <a:gd name="T0" fmla="*/ 30 w 67"/>
                <a:gd name="T1" fmla="*/ 33 h 66"/>
                <a:gd name="T2" fmla="*/ 31 w 67"/>
                <a:gd name="T3" fmla="*/ 31 h 66"/>
                <a:gd name="T4" fmla="*/ 33 w 67"/>
                <a:gd name="T5" fmla="*/ 30 h 66"/>
                <a:gd name="T6" fmla="*/ 35 w 67"/>
                <a:gd name="T7" fmla="*/ 31 h 66"/>
                <a:gd name="T8" fmla="*/ 36 w 67"/>
                <a:gd name="T9" fmla="*/ 33 h 66"/>
                <a:gd name="T10" fmla="*/ 35 w 67"/>
                <a:gd name="T11" fmla="*/ 35 h 66"/>
                <a:gd name="T12" fmla="*/ 33 w 67"/>
                <a:gd name="T13" fmla="*/ 36 h 66"/>
                <a:gd name="T14" fmla="*/ 31 w 67"/>
                <a:gd name="T15" fmla="*/ 35 h 66"/>
                <a:gd name="T16" fmla="*/ 30 w 67"/>
                <a:gd name="T17" fmla="*/ 33 h 66"/>
                <a:gd name="T18" fmla="*/ 30 w 67"/>
                <a:gd name="T19" fmla="*/ 33 h 66"/>
                <a:gd name="T20" fmla="*/ 33 w 67"/>
                <a:gd name="T21" fmla="*/ 0 h 66"/>
                <a:gd name="T22" fmla="*/ 27 w 67"/>
                <a:gd name="T23" fmla="*/ 0 h 66"/>
                <a:gd name="T24" fmla="*/ 20 w 67"/>
                <a:gd name="T25" fmla="*/ 2 h 66"/>
                <a:gd name="T26" fmla="*/ 15 w 67"/>
                <a:gd name="T27" fmla="*/ 5 h 66"/>
                <a:gd name="T28" fmla="*/ 10 w 67"/>
                <a:gd name="T29" fmla="*/ 9 h 66"/>
                <a:gd name="T30" fmla="*/ 5 w 67"/>
                <a:gd name="T31" fmla="*/ 14 h 66"/>
                <a:gd name="T32" fmla="*/ 2 w 67"/>
                <a:gd name="T33" fmla="*/ 20 h 66"/>
                <a:gd name="T34" fmla="*/ 0 w 67"/>
                <a:gd name="T35" fmla="*/ 26 h 66"/>
                <a:gd name="T36" fmla="*/ 0 w 67"/>
                <a:gd name="T37" fmla="*/ 33 h 66"/>
                <a:gd name="T38" fmla="*/ 0 w 67"/>
                <a:gd name="T39" fmla="*/ 39 h 66"/>
                <a:gd name="T40" fmla="*/ 2 w 67"/>
                <a:gd name="T41" fmla="*/ 46 h 66"/>
                <a:gd name="T42" fmla="*/ 5 w 67"/>
                <a:gd name="T43" fmla="*/ 52 h 66"/>
                <a:gd name="T44" fmla="*/ 10 w 67"/>
                <a:gd name="T45" fmla="*/ 56 h 66"/>
                <a:gd name="T46" fmla="*/ 15 w 67"/>
                <a:gd name="T47" fmla="*/ 61 h 66"/>
                <a:gd name="T48" fmla="*/ 20 w 67"/>
                <a:gd name="T49" fmla="*/ 64 h 66"/>
                <a:gd name="T50" fmla="*/ 27 w 67"/>
                <a:gd name="T51" fmla="*/ 66 h 66"/>
                <a:gd name="T52" fmla="*/ 33 w 67"/>
                <a:gd name="T53" fmla="*/ 66 h 66"/>
                <a:gd name="T54" fmla="*/ 40 w 67"/>
                <a:gd name="T55" fmla="*/ 66 h 66"/>
                <a:gd name="T56" fmla="*/ 46 w 67"/>
                <a:gd name="T57" fmla="*/ 64 h 66"/>
                <a:gd name="T58" fmla="*/ 52 w 67"/>
                <a:gd name="T59" fmla="*/ 61 h 66"/>
                <a:gd name="T60" fmla="*/ 57 w 67"/>
                <a:gd name="T61" fmla="*/ 56 h 66"/>
                <a:gd name="T62" fmla="*/ 61 w 67"/>
                <a:gd name="T63" fmla="*/ 52 h 66"/>
                <a:gd name="T64" fmla="*/ 64 w 67"/>
                <a:gd name="T65" fmla="*/ 46 h 66"/>
                <a:gd name="T66" fmla="*/ 66 w 67"/>
                <a:gd name="T67" fmla="*/ 39 h 66"/>
                <a:gd name="T68" fmla="*/ 67 w 67"/>
                <a:gd name="T69" fmla="*/ 33 h 66"/>
                <a:gd name="T70" fmla="*/ 66 w 67"/>
                <a:gd name="T71" fmla="*/ 26 h 66"/>
                <a:gd name="T72" fmla="*/ 64 w 67"/>
                <a:gd name="T73" fmla="*/ 20 h 66"/>
                <a:gd name="T74" fmla="*/ 61 w 67"/>
                <a:gd name="T75" fmla="*/ 14 h 66"/>
                <a:gd name="T76" fmla="*/ 57 w 67"/>
                <a:gd name="T77" fmla="*/ 9 h 66"/>
                <a:gd name="T78" fmla="*/ 52 w 67"/>
                <a:gd name="T79" fmla="*/ 5 h 66"/>
                <a:gd name="T80" fmla="*/ 46 w 67"/>
                <a:gd name="T81" fmla="*/ 2 h 66"/>
                <a:gd name="T82" fmla="*/ 40 w 67"/>
                <a:gd name="T83" fmla="*/ 0 h 66"/>
                <a:gd name="T84" fmla="*/ 33 w 67"/>
                <a:gd name="T85" fmla="*/ 0 h 66"/>
                <a:gd name="T86" fmla="*/ 33 w 67"/>
                <a:gd name="T8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7" h="66">
                  <a:moveTo>
                    <a:pt x="30" y="33"/>
                  </a:moveTo>
                  <a:lnTo>
                    <a:pt x="31" y="31"/>
                  </a:lnTo>
                  <a:lnTo>
                    <a:pt x="33" y="30"/>
                  </a:lnTo>
                  <a:lnTo>
                    <a:pt x="35" y="31"/>
                  </a:lnTo>
                  <a:lnTo>
                    <a:pt x="36" y="33"/>
                  </a:lnTo>
                  <a:lnTo>
                    <a:pt x="35" y="35"/>
                  </a:lnTo>
                  <a:lnTo>
                    <a:pt x="33" y="36"/>
                  </a:lnTo>
                  <a:lnTo>
                    <a:pt x="31" y="35"/>
                  </a:lnTo>
                  <a:lnTo>
                    <a:pt x="30" y="33"/>
                  </a:lnTo>
                  <a:lnTo>
                    <a:pt x="30" y="33"/>
                  </a:lnTo>
                  <a:close/>
                  <a:moveTo>
                    <a:pt x="33" y="0"/>
                  </a:moveTo>
                  <a:lnTo>
                    <a:pt x="27" y="0"/>
                  </a:lnTo>
                  <a:lnTo>
                    <a:pt x="20" y="2"/>
                  </a:lnTo>
                  <a:lnTo>
                    <a:pt x="15" y="5"/>
                  </a:lnTo>
                  <a:lnTo>
                    <a:pt x="10" y="9"/>
                  </a:lnTo>
                  <a:lnTo>
                    <a:pt x="5" y="14"/>
                  </a:lnTo>
                  <a:lnTo>
                    <a:pt x="2" y="20"/>
                  </a:lnTo>
                  <a:lnTo>
                    <a:pt x="0" y="26"/>
                  </a:lnTo>
                  <a:lnTo>
                    <a:pt x="0" y="33"/>
                  </a:lnTo>
                  <a:lnTo>
                    <a:pt x="0" y="39"/>
                  </a:lnTo>
                  <a:lnTo>
                    <a:pt x="2" y="46"/>
                  </a:lnTo>
                  <a:lnTo>
                    <a:pt x="5" y="52"/>
                  </a:lnTo>
                  <a:lnTo>
                    <a:pt x="10" y="56"/>
                  </a:lnTo>
                  <a:lnTo>
                    <a:pt x="15" y="61"/>
                  </a:lnTo>
                  <a:lnTo>
                    <a:pt x="20" y="64"/>
                  </a:lnTo>
                  <a:lnTo>
                    <a:pt x="27" y="66"/>
                  </a:lnTo>
                  <a:lnTo>
                    <a:pt x="33" y="66"/>
                  </a:lnTo>
                  <a:lnTo>
                    <a:pt x="40" y="66"/>
                  </a:lnTo>
                  <a:lnTo>
                    <a:pt x="46" y="64"/>
                  </a:lnTo>
                  <a:lnTo>
                    <a:pt x="52" y="61"/>
                  </a:lnTo>
                  <a:lnTo>
                    <a:pt x="57" y="56"/>
                  </a:lnTo>
                  <a:lnTo>
                    <a:pt x="61" y="52"/>
                  </a:lnTo>
                  <a:lnTo>
                    <a:pt x="64" y="46"/>
                  </a:lnTo>
                  <a:lnTo>
                    <a:pt x="66" y="39"/>
                  </a:lnTo>
                  <a:lnTo>
                    <a:pt x="67" y="33"/>
                  </a:lnTo>
                  <a:lnTo>
                    <a:pt x="66" y="26"/>
                  </a:lnTo>
                  <a:lnTo>
                    <a:pt x="64" y="20"/>
                  </a:lnTo>
                  <a:lnTo>
                    <a:pt x="61" y="14"/>
                  </a:lnTo>
                  <a:lnTo>
                    <a:pt x="57" y="9"/>
                  </a:lnTo>
                  <a:lnTo>
                    <a:pt x="52" y="5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37" name="Freeform 47">
              <a:extLst>
                <a:ext uri="{FF2B5EF4-FFF2-40B4-BE49-F238E27FC236}">
                  <a16:creationId xmlns:a16="http://schemas.microsoft.com/office/drawing/2014/main" id="{F763FB7F-81F2-840D-570E-285A97B930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80000" y="2036763"/>
              <a:ext cx="22225" cy="20638"/>
            </a:xfrm>
            <a:custGeom>
              <a:avLst/>
              <a:gdLst>
                <a:gd name="T0" fmla="*/ 30 w 68"/>
                <a:gd name="T1" fmla="*/ 33 h 66"/>
                <a:gd name="T2" fmla="*/ 31 w 68"/>
                <a:gd name="T3" fmla="*/ 31 h 66"/>
                <a:gd name="T4" fmla="*/ 33 w 68"/>
                <a:gd name="T5" fmla="*/ 30 h 66"/>
                <a:gd name="T6" fmla="*/ 35 w 68"/>
                <a:gd name="T7" fmla="*/ 31 h 66"/>
                <a:gd name="T8" fmla="*/ 36 w 68"/>
                <a:gd name="T9" fmla="*/ 33 h 66"/>
                <a:gd name="T10" fmla="*/ 35 w 68"/>
                <a:gd name="T11" fmla="*/ 35 h 66"/>
                <a:gd name="T12" fmla="*/ 33 w 68"/>
                <a:gd name="T13" fmla="*/ 36 h 66"/>
                <a:gd name="T14" fmla="*/ 31 w 68"/>
                <a:gd name="T15" fmla="*/ 35 h 66"/>
                <a:gd name="T16" fmla="*/ 30 w 68"/>
                <a:gd name="T17" fmla="*/ 33 h 66"/>
                <a:gd name="T18" fmla="*/ 30 w 68"/>
                <a:gd name="T19" fmla="*/ 33 h 66"/>
                <a:gd name="T20" fmla="*/ 33 w 68"/>
                <a:gd name="T21" fmla="*/ 0 h 66"/>
                <a:gd name="T22" fmla="*/ 27 w 68"/>
                <a:gd name="T23" fmla="*/ 0 h 66"/>
                <a:gd name="T24" fmla="*/ 20 w 68"/>
                <a:gd name="T25" fmla="*/ 2 h 66"/>
                <a:gd name="T26" fmla="*/ 15 w 68"/>
                <a:gd name="T27" fmla="*/ 5 h 66"/>
                <a:gd name="T28" fmla="*/ 10 w 68"/>
                <a:gd name="T29" fmla="*/ 9 h 66"/>
                <a:gd name="T30" fmla="*/ 5 w 68"/>
                <a:gd name="T31" fmla="*/ 14 h 66"/>
                <a:gd name="T32" fmla="*/ 2 w 68"/>
                <a:gd name="T33" fmla="*/ 20 h 66"/>
                <a:gd name="T34" fmla="*/ 0 w 68"/>
                <a:gd name="T35" fmla="*/ 26 h 66"/>
                <a:gd name="T36" fmla="*/ 0 w 68"/>
                <a:gd name="T37" fmla="*/ 33 h 66"/>
                <a:gd name="T38" fmla="*/ 0 w 68"/>
                <a:gd name="T39" fmla="*/ 39 h 66"/>
                <a:gd name="T40" fmla="*/ 2 w 68"/>
                <a:gd name="T41" fmla="*/ 46 h 66"/>
                <a:gd name="T42" fmla="*/ 5 w 68"/>
                <a:gd name="T43" fmla="*/ 52 h 66"/>
                <a:gd name="T44" fmla="*/ 10 w 68"/>
                <a:gd name="T45" fmla="*/ 56 h 66"/>
                <a:gd name="T46" fmla="*/ 15 w 68"/>
                <a:gd name="T47" fmla="*/ 61 h 66"/>
                <a:gd name="T48" fmla="*/ 20 w 68"/>
                <a:gd name="T49" fmla="*/ 64 h 66"/>
                <a:gd name="T50" fmla="*/ 27 w 68"/>
                <a:gd name="T51" fmla="*/ 66 h 66"/>
                <a:gd name="T52" fmla="*/ 33 w 68"/>
                <a:gd name="T53" fmla="*/ 66 h 66"/>
                <a:gd name="T54" fmla="*/ 40 w 68"/>
                <a:gd name="T55" fmla="*/ 66 h 66"/>
                <a:gd name="T56" fmla="*/ 46 w 68"/>
                <a:gd name="T57" fmla="*/ 64 h 66"/>
                <a:gd name="T58" fmla="*/ 53 w 68"/>
                <a:gd name="T59" fmla="*/ 61 h 66"/>
                <a:gd name="T60" fmla="*/ 57 w 68"/>
                <a:gd name="T61" fmla="*/ 56 h 66"/>
                <a:gd name="T62" fmla="*/ 61 w 68"/>
                <a:gd name="T63" fmla="*/ 52 h 66"/>
                <a:gd name="T64" fmla="*/ 64 w 68"/>
                <a:gd name="T65" fmla="*/ 46 h 66"/>
                <a:gd name="T66" fmla="*/ 66 w 68"/>
                <a:gd name="T67" fmla="*/ 39 h 66"/>
                <a:gd name="T68" fmla="*/ 68 w 68"/>
                <a:gd name="T69" fmla="*/ 33 h 66"/>
                <a:gd name="T70" fmla="*/ 66 w 68"/>
                <a:gd name="T71" fmla="*/ 26 h 66"/>
                <a:gd name="T72" fmla="*/ 64 w 68"/>
                <a:gd name="T73" fmla="*/ 20 h 66"/>
                <a:gd name="T74" fmla="*/ 61 w 68"/>
                <a:gd name="T75" fmla="*/ 14 h 66"/>
                <a:gd name="T76" fmla="*/ 57 w 68"/>
                <a:gd name="T77" fmla="*/ 9 h 66"/>
                <a:gd name="T78" fmla="*/ 53 w 68"/>
                <a:gd name="T79" fmla="*/ 5 h 66"/>
                <a:gd name="T80" fmla="*/ 46 w 68"/>
                <a:gd name="T81" fmla="*/ 2 h 66"/>
                <a:gd name="T82" fmla="*/ 40 w 68"/>
                <a:gd name="T83" fmla="*/ 0 h 66"/>
                <a:gd name="T84" fmla="*/ 33 w 68"/>
                <a:gd name="T85" fmla="*/ 0 h 66"/>
                <a:gd name="T86" fmla="*/ 33 w 68"/>
                <a:gd name="T8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8" h="66">
                  <a:moveTo>
                    <a:pt x="30" y="33"/>
                  </a:moveTo>
                  <a:lnTo>
                    <a:pt x="31" y="31"/>
                  </a:lnTo>
                  <a:lnTo>
                    <a:pt x="33" y="30"/>
                  </a:lnTo>
                  <a:lnTo>
                    <a:pt x="35" y="31"/>
                  </a:lnTo>
                  <a:lnTo>
                    <a:pt x="36" y="33"/>
                  </a:lnTo>
                  <a:lnTo>
                    <a:pt x="35" y="35"/>
                  </a:lnTo>
                  <a:lnTo>
                    <a:pt x="33" y="36"/>
                  </a:lnTo>
                  <a:lnTo>
                    <a:pt x="31" y="35"/>
                  </a:lnTo>
                  <a:lnTo>
                    <a:pt x="30" y="33"/>
                  </a:lnTo>
                  <a:lnTo>
                    <a:pt x="30" y="33"/>
                  </a:lnTo>
                  <a:close/>
                  <a:moveTo>
                    <a:pt x="33" y="0"/>
                  </a:moveTo>
                  <a:lnTo>
                    <a:pt x="27" y="0"/>
                  </a:lnTo>
                  <a:lnTo>
                    <a:pt x="20" y="2"/>
                  </a:lnTo>
                  <a:lnTo>
                    <a:pt x="15" y="5"/>
                  </a:lnTo>
                  <a:lnTo>
                    <a:pt x="10" y="9"/>
                  </a:lnTo>
                  <a:lnTo>
                    <a:pt x="5" y="14"/>
                  </a:lnTo>
                  <a:lnTo>
                    <a:pt x="2" y="20"/>
                  </a:lnTo>
                  <a:lnTo>
                    <a:pt x="0" y="26"/>
                  </a:lnTo>
                  <a:lnTo>
                    <a:pt x="0" y="33"/>
                  </a:lnTo>
                  <a:lnTo>
                    <a:pt x="0" y="39"/>
                  </a:lnTo>
                  <a:lnTo>
                    <a:pt x="2" y="46"/>
                  </a:lnTo>
                  <a:lnTo>
                    <a:pt x="5" y="52"/>
                  </a:lnTo>
                  <a:lnTo>
                    <a:pt x="10" y="56"/>
                  </a:lnTo>
                  <a:lnTo>
                    <a:pt x="15" y="61"/>
                  </a:lnTo>
                  <a:lnTo>
                    <a:pt x="20" y="64"/>
                  </a:lnTo>
                  <a:lnTo>
                    <a:pt x="27" y="66"/>
                  </a:lnTo>
                  <a:lnTo>
                    <a:pt x="33" y="66"/>
                  </a:lnTo>
                  <a:lnTo>
                    <a:pt x="40" y="66"/>
                  </a:lnTo>
                  <a:lnTo>
                    <a:pt x="46" y="64"/>
                  </a:lnTo>
                  <a:lnTo>
                    <a:pt x="53" y="61"/>
                  </a:lnTo>
                  <a:lnTo>
                    <a:pt x="57" y="56"/>
                  </a:lnTo>
                  <a:lnTo>
                    <a:pt x="61" y="52"/>
                  </a:lnTo>
                  <a:lnTo>
                    <a:pt x="64" y="46"/>
                  </a:lnTo>
                  <a:lnTo>
                    <a:pt x="66" y="39"/>
                  </a:lnTo>
                  <a:lnTo>
                    <a:pt x="68" y="33"/>
                  </a:lnTo>
                  <a:lnTo>
                    <a:pt x="66" y="26"/>
                  </a:lnTo>
                  <a:lnTo>
                    <a:pt x="64" y="20"/>
                  </a:lnTo>
                  <a:lnTo>
                    <a:pt x="61" y="14"/>
                  </a:lnTo>
                  <a:lnTo>
                    <a:pt x="57" y="9"/>
                  </a:lnTo>
                  <a:lnTo>
                    <a:pt x="53" y="5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926C6C3-3C01-F275-B9B4-765E0B6A7DB6}"/>
              </a:ext>
            </a:extLst>
          </p:cNvPr>
          <p:cNvGrpSpPr/>
          <p:nvPr/>
        </p:nvGrpSpPr>
        <p:grpSpPr>
          <a:xfrm>
            <a:off x="3729001" y="2446433"/>
            <a:ext cx="343837" cy="305418"/>
            <a:chOff x="7615238" y="793750"/>
            <a:chExt cx="284163" cy="252412"/>
          </a:xfrm>
          <a:solidFill>
            <a:schemeClr val="bg1"/>
          </a:solidFill>
        </p:grpSpPr>
        <p:sp>
          <p:nvSpPr>
            <p:cNvPr id="45" name="Freeform 299">
              <a:extLst>
                <a:ext uri="{FF2B5EF4-FFF2-40B4-BE49-F238E27FC236}">
                  <a16:creationId xmlns:a16="http://schemas.microsoft.com/office/drawing/2014/main" id="{2DCFA738-C157-8DB0-10E7-EF8418FE7A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5238" y="793750"/>
              <a:ext cx="284163" cy="252412"/>
            </a:xfrm>
            <a:custGeom>
              <a:avLst/>
              <a:gdLst>
                <a:gd name="T0" fmla="*/ 763 w 896"/>
                <a:gd name="T1" fmla="*/ 426 h 793"/>
                <a:gd name="T2" fmla="*/ 765 w 896"/>
                <a:gd name="T3" fmla="*/ 445 h 793"/>
                <a:gd name="T4" fmla="*/ 809 w 896"/>
                <a:gd name="T5" fmla="*/ 457 h 793"/>
                <a:gd name="T6" fmla="*/ 836 w 896"/>
                <a:gd name="T7" fmla="*/ 494 h 793"/>
                <a:gd name="T8" fmla="*/ 801 w 896"/>
                <a:gd name="T9" fmla="*/ 538 h 793"/>
                <a:gd name="T10" fmla="*/ 735 w 896"/>
                <a:gd name="T11" fmla="*/ 546 h 793"/>
                <a:gd name="T12" fmla="*/ 737 w 896"/>
                <a:gd name="T13" fmla="*/ 564 h 793"/>
                <a:gd name="T14" fmla="*/ 768 w 896"/>
                <a:gd name="T15" fmla="*/ 571 h 793"/>
                <a:gd name="T16" fmla="*/ 791 w 896"/>
                <a:gd name="T17" fmla="*/ 602 h 793"/>
                <a:gd name="T18" fmla="*/ 781 w 896"/>
                <a:gd name="T19" fmla="*/ 636 h 793"/>
                <a:gd name="T20" fmla="*/ 699 w 896"/>
                <a:gd name="T21" fmla="*/ 644 h 793"/>
                <a:gd name="T22" fmla="*/ 688 w 896"/>
                <a:gd name="T23" fmla="*/ 658 h 793"/>
                <a:gd name="T24" fmla="*/ 699 w 896"/>
                <a:gd name="T25" fmla="*/ 673 h 793"/>
                <a:gd name="T26" fmla="*/ 741 w 896"/>
                <a:gd name="T27" fmla="*/ 687 h 793"/>
                <a:gd name="T28" fmla="*/ 743 w 896"/>
                <a:gd name="T29" fmla="*/ 723 h 793"/>
                <a:gd name="T30" fmla="*/ 442 w 896"/>
                <a:gd name="T31" fmla="*/ 733 h 793"/>
                <a:gd name="T32" fmla="*/ 273 w 896"/>
                <a:gd name="T33" fmla="*/ 702 h 793"/>
                <a:gd name="T34" fmla="*/ 246 w 896"/>
                <a:gd name="T35" fmla="*/ 392 h 793"/>
                <a:gd name="T36" fmla="*/ 348 w 896"/>
                <a:gd name="T37" fmla="*/ 316 h 793"/>
                <a:gd name="T38" fmla="*/ 425 w 896"/>
                <a:gd name="T39" fmla="*/ 208 h 793"/>
                <a:gd name="T40" fmla="*/ 460 w 896"/>
                <a:gd name="T41" fmla="*/ 107 h 793"/>
                <a:gd name="T42" fmla="*/ 472 w 896"/>
                <a:gd name="T43" fmla="*/ 40 h 793"/>
                <a:gd name="T44" fmla="*/ 513 w 896"/>
                <a:gd name="T45" fmla="*/ 39 h 793"/>
                <a:gd name="T46" fmla="*/ 550 w 896"/>
                <a:gd name="T47" fmla="*/ 118 h 793"/>
                <a:gd name="T48" fmla="*/ 516 w 896"/>
                <a:gd name="T49" fmla="*/ 276 h 793"/>
                <a:gd name="T50" fmla="*/ 516 w 896"/>
                <a:gd name="T51" fmla="*/ 313 h 793"/>
                <a:gd name="T52" fmla="*/ 853 w 896"/>
                <a:gd name="T53" fmla="*/ 329 h 793"/>
                <a:gd name="T54" fmla="*/ 861 w 896"/>
                <a:gd name="T55" fmla="*/ 389 h 793"/>
                <a:gd name="T56" fmla="*/ 833 w 896"/>
                <a:gd name="T57" fmla="*/ 417 h 793"/>
                <a:gd name="T58" fmla="*/ 179 w 896"/>
                <a:gd name="T59" fmla="*/ 345 h 793"/>
                <a:gd name="T60" fmla="*/ 893 w 896"/>
                <a:gd name="T61" fmla="*/ 337 h 793"/>
                <a:gd name="T62" fmla="*/ 863 w 896"/>
                <a:gd name="T63" fmla="*/ 298 h 793"/>
                <a:gd name="T64" fmla="*/ 544 w 896"/>
                <a:gd name="T65" fmla="*/ 285 h 793"/>
                <a:gd name="T66" fmla="*/ 580 w 896"/>
                <a:gd name="T67" fmla="*/ 123 h 793"/>
                <a:gd name="T68" fmla="*/ 555 w 896"/>
                <a:gd name="T69" fmla="*/ 40 h 793"/>
                <a:gd name="T70" fmla="*/ 513 w 896"/>
                <a:gd name="T71" fmla="*/ 5 h 793"/>
                <a:gd name="T72" fmla="*/ 470 w 896"/>
                <a:gd name="T73" fmla="*/ 6 h 793"/>
                <a:gd name="T74" fmla="*/ 441 w 896"/>
                <a:gd name="T75" fmla="*/ 35 h 793"/>
                <a:gd name="T76" fmla="*/ 432 w 896"/>
                <a:gd name="T77" fmla="*/ 91 h 793"/>
                <a:gd name="T78" fmla="*/ 398 w 896"/>
                <a:gd name="T79" fmla="*/ 194 h 793"/>
                <a:gd name="T80" fmla="*/ 280 w 896"/>
                <a:gd name="T81" fmla="*/ 337 h 793"/>
                <a:gd name="T82" fmla="*/ 209 w 896"/>
                <a:gd name="T83" fmla="*/ 330 h 793"/>
                <a:gd name="T84" fmla="*/ 197 w 896"/>
                <a:gd name="T85" fmla="*/ 315 h 793"/>
                <a:gd name="T86" fmla="*/ 2 w 896"/>
                <a:gd name="T87" fmla="*/ 321 h 793"/>
                <a:gd name="T88" fmla="*/ 2 w 896"/>
                <a:gd name="T89" fmla="*/ 786 h 793"/>
                <a:gd name="T90" fmla="*/ 197 w 896"/>
                <a:gd name="T91" fmla="*/ 793 h 793"/>
                <a:gd name="T92" fmla="*/ 209 w 896"/>
                <a:gd name="T93" fmla="*/ 778 h 793"/>
                <a:gd name="T94" fmla="*/ 383 w 896"/>
                <a:gd name="T95" fmla="*/ 758 h 793"/>
                <a:gd name="T96" fmla="*/ 743 w 896"/>
                <a:gd name="T97" fmla="*/ 760 h 793"/>
                <a:gd name="T98" fmla="*/ 771 w 896"/>
                <a:gd name="T99" fmla="*/ 735 h 793"/>
                <a:gd name="T100" fmla="*/ 768 w 896"/>
                <a:gd name="T101" fmla="*/ 672 h 793"/>
                <a:gd name="T102" fmla="*/ 821 w 896"/>
                <a:gd name="T103" fmla="*/ 625 h 793"/>
                <a:gd name="T104" fmla="*/ 831 w 896"/>
                <a:gd name="T105" fmla="*/ 556 h 793"/>
                <a:gd name="T106" fmla="*/ 866 w 896"/>
                <a:gd name="T107" fmla="*/ 501 h 793"/>
                <a:gd name="T108" fmla="*/ 853 w 896"/>
                <a:gd name="T109" fmla="*/ 456 h 793"/>
                <a:gd name="T110" fmla="*/ 872 w 896"/>
                <a:gd name="T111" fmla="*/ 427 h 793"/>
                <a:gd name="T112" fmla="*/ 896 w 896"/>
                <a:gd name="T113" fmla="*/ 36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96" h="793">
                  <a:moveTo>
                    <a:pt x="821" y="420"/>
                  </a:moveTo>
                  <a:lnTo>
                    <a:pt x="774" y="420"/>
                  </a:lnTo>
                  <a:lnTo>
                    <a:pt x="772" y="420"/>
                  </a:lnTo>
                  <a:lnTo>
                    <a:pt x="769" y="421"/>
                  </a:lnTo>
                  <a:lnTo>
                    <a:pt x="767" y="422"/>
                  </a:lnTo>
                  <a:lnTo>
                    <a:pt x="765" y="424"/>
                  </a:lnTo>
                  <a:lnTo>
                    <a:pt x="763" y="426"/>
                  </a:lnTo>
                  <a:lnTo>
                    <a:pt x="762" y="428"/>
                  </a:lnTo>
                  <a:lnTo>
                    <a:pt x="760" y="431"/>
                  </a:lnTo>
                  <a:lnTo>
                    <a:pt x="760" y="435"/>
                  </a:lnTo>
                  <a:lnTo>
                    <a:pt x="760" y="437"/>
                  </a:lnTo>
                  <a:lnTo>
                    <a:pt x="762" y="440"/>
                  </a:lnTo>
                  <a:lnTo>
                    <a:pt x="763" y="442"/>
                  </a:lnTo>
                  <a:lnTo>
                    <a:pt x="765" y="445"/>
                  </a:lnTo>
                  <a:lnTo>
                    <a:pt x="767" y="446"/>
                  </a:lnTo>
                  <a:lnTo>
                    <a:pt x="769" y="448"/>
                  </a:lnTo>
                  <a:lnTo>
                    <a:pt x="772" y="448"/>
                  </a:lnTo>
                  <a:lnTo>
                    <a:pt x="774" y="450"/>
                  </a:lnTo>
                  <a:lnTo>
                    <a:pt x="787" y="451"/>
                  </a:lnTo>
                  <a:lnTo>
                    <a:pt x="798" y="453"/>
                  </a:lnTo>
                  <a:lnTo>
                    <a:pt x="809" y="457"/>
                  </a:lnTo>
                  <a:lnTo>
                    <a:pt x="818" y="463"/>
                  </a:lnTo>
                  <a:lnTo>
                    <a:pt x="826" y="470"/>
                  </a:lnTo>
                  <a:lnTo>
                    <a:pt x="832" y="477"/>
                  </a:lnTo>
                  <a:lnTo>
                    <a:pt x="834" y="482"/>
                  </a:lnTo>
                  <a:lnTo>
                    <a:pt x="835" y="486"/>
                  </a:lnTo>
                  <a:lnTo>
                    <a:pt x="836" y="490"/>
                  </a:lnTo>
                  <a:lnTo>
                    <a:pt x="836" y="494"/>
                  </a:lnTo>
                  <a:lnTo>
                    <a:pt x="836" y="503"/>
                  </a:lnTo>
                  <a:lnTo>
                    <a:pt x="833" y="510"/>
                  </a:lnTo>
                  <a:lnTo>
                    <a:pt x="829" y="518"/>
                  </a:lnTo>
                  <a:lnTo>
                    <a:pt x="824" y="525"/>
                  </a:lnTo>
                  <a:lnTo>
                    <a:pt x="816" y="531"/>
                  </a:lnTo>
                  <a:lnTo>
                    <a:pt x="809" y="535"/>
                  </a:lnTo>
                  <a:lnTo>
                    <a:pt x="801" y="538"/>
                  </a:lnTo>
                  <a:lnTo>
                    <a:pt x="793" y="539"/>
                  </a:lnTo>
                  <a:lnTo>
                    <a:pt x="748" y="539"/>
                  </a:lnTo>
                  <a:lnTo>
                    <a:pt x="744" y="539"/>
                  </a:lnTo>
                  <a:lnTo>
                    <a:pt x="741" y="540"/>
                  </a:lnTo>
                  <a:lnTo>
                    <a:pt x="739" y="542"/>
                  </a:lnTo>
                  <a:lnTo>
                    <a:pt x="737" y="544"/>
                  </a:lnTo>
                  <a:lnTo>
                    <a:pt x="735" y="546"/>
                  </a:lnTo>
                  <a:lnTo>
                    <a:pt x="734" y="548"/>
                  </a:lnTo>
                  <a:lnTo>
                    <a:pt x="733" y="551"/>
                  </a:lnTo>
                  <a:lnTo>
                    <a:pt x="733" y="554"/>
                  </a:lnTo>
                  <a:lnTo>
                    <a:pt x="733" y="556"/>
                  </a:lnTo>
                  <a:lnTo>
                    <a:pt x="734" y="560"/>
                  </a:lnTo>
                  <a:lnTo>
                    <a:pt x="735" y="562"/>
                  </a:lnTo>
                  <a:lnTo>
                    <a:pt x="737" y="564"/>
                  </a:lnTo>
                  <a:lnTo>
                    <a:pt x="739" y="566"/>
                  </a:lnTo>
                  <a:lnTo>
                    <a:pt x="741" y="567"/>
                  </a:lnTo>
                  <a:lnTo>
                    <a:pt x="744" y="568"/>
                  </a:lnTo>
                  <a:lnTo>
                    <a:pt x="748" y="569"/>
                  </a:lnTo>
                  <a:lnTo>
                    <a:pt x="755" y="569"/>
                  </a:lnTo>
                  <a:lnTo>
                    <a:pt x="762" y="570"/>
                  </a:lnTo>
                  <a:lnTo>
                    <a:pt x="768" y="571"/>
                  </a:lnTo>
                  <a:lnTo>
                    <a:pt x="773" y="575"/>
                  </a:lnTo>
                  <a:lnTo>
                    <a:pt x="778" y="577"/>
                  </a:lnTo>
                  <a:lnTo>
                    <a:pt x="781" y="580"/>
                  </a:lnTo>
                  <a:lnTo>
                    <a:pt x="784" y="583"/>
                  </a:lnTo>
                  <a:lnTo>
                    <a:pt x="786" y="587"/>
                  </a:lnTo>
                  <a:lnTo>
                    <a:pt x="789" y="595"/>
                  </a:lnTo>
                  <a:lnTo>
                    <a:pt x="791" y="602"/>
                  </a:lnTo>
                  <a:lnTo>
                    <a:pt x="791" y="609"/>
                  </a:lnTo>
                  <a:lnTo>
                    <a:pt x="793" y="613"/>
                  </a:lnTo>
                  <a:lnTo>
                    <a:pt x="791" y="619"/>
                  </a:lnTo>
                  <a:lnTo>
                    <a:pt x="790" y="623"/>
                  </a:lnTo>
                  <a:lnTo>
                    <a:pt x="789" y="627"/>
                  </a:lnTo>
                  <a:lnTo>
                    <a:pt x="786" y="630"/>
                  </a:lnTo>
                  <a:lnTo>
                    <a:pt x="781" y="636"/>
                  </a:lnTo>
                  <a:lnTo>
                    <a:pt x="773" y="639"/>
                  </a:lnTo>
                  <a:lnTo>
                    <a:pt x="766" y="641"/>
                  </a:lnTo>
                  <a:lnTo>
                    <a:pt x="758" y="643"/>
                  </a:lnTo>
                  <a:lnTo>
                    <a:pt x="752" y="643"/>
                  </a:lnTo>
                  <a:lnTo>
                    <a:pt x="748" y="643"/>
                  </a:lnTo>
                  <a:lnTo>
                    <a:pt x="703" y="643"/>
                  </a:lnTo>
                  <a:lnTo>
                    <a:pt x="699" y="644"/>
                  </a:lnTo>
                  <a:lnTo>
                    <a:pt x="696" y="645"/>
                  </a:lnTo>
                  <a:lnTo>
                    <a:pt x="694" y="646"/>
                  </a:lnTo>
                  <a:lnTo>
                    <a:pt x="692" y="648"/>
                  </a:lnTo>
                  <a:lnTo>
                    <a:pt x="690" y="651"/>
                  </a:lnTo>
                  <a:lnTo>
                    <a:pt x="689" y="653"/>
                  </a:lnTo>
                  <a:lnTo>
                    <a:pt x="688" y="656"/>
                  </a:lnTo>
                  <a:lnTo>
                    <a:pt x="688" y="658"/>
                  </a:lnTo>
                  <a:lnTo>
                    <a:pt x="688" y="661"/>
                  </a:lnTo>
                  <a:lnTo>
                    <a:pt x="689" y="664"/>
                  </a:lnTo>
                  <a:lnTo>
                    <a:pt x="690" y="667"/>
                  </a:lnTo>
                  <a:lnTo>
                    <a:pt x="692" y="669"/>
                  </a:lnTo>
                  <a:lnTo>
                    <a:pt x="694" y="671"/>
                  </a:lnTo>
                  <a:lnTo>
                    <a:pt x="696" y="672"/>
                  </a:lnTo>
                  <a:lnTo>
                    <a:pt x="699" y="673"/>
                  </a:lnTo>
                  <a:lnTo>
                    <a:pt x="703" y="673"/>
                  </a:lnTo>
                  <a:lnTo>
                    <a:pt x="707" y="674"/>
                  </a:lnTo>
                  <a:lnTo>
                    <a:pt x="713" y="674"/>
                  </a:lnTo>
                  <a:lnTo>
                    <a:pt x="721" y="675"/>
                  </a:lnTo>
                  <a:lnTo>
                    <a:pt x="728" y="678"/>
                  </a:lnTo>
                  <a:lnTo>
                    <a:pt x="736" y="682"/>
                  </a:lnTo>
                  <a:lnTo>
                    <a:pt x="741" y="687"/>
                  </a:lnTo>
                  <a:lnTo>
                    <a:pt x="744" y="690"/>
                  </a:lnTo>
                  <a:lnTo>
                    <a:pt x="745" y="694"/>
                  </a:lnTo>
                  <a:lnTo>
                    <a:pt x="747" y="699"/>
                  </a:lnTo>
                  <a:lnTo>
                    <a:pt x="748" y="703"/>
                  </a:lnTo>
                  <a:lnTo>
                    <a:pt x="747" y="712"/>
                  </a:lnTo>
                  <a:lnTo>
                    <a:pt x="745" y="718"/>
                  </a:lnTo>
                  <a:lnTo>
                    <a:pt x="743" y="723"/>
                  </a:lnTo>
                  <a:lnTo>
                    <a:pt x="741" y="727"/>
                  </a:lnTo>
                  <a:lnTo>
                    <a:pt x="737" y="730"/>
                  </a:lnTo>
                  <a:lnTo>
                    <a:pt x="732" y="732"/>
                  </a:lnTo>
                  <a:lnTo>
                    <a:pt x="725" y="733"/>
                  </a:lnTo>
                  <a:lnTo>
                    <a:pt x="718" y="733"/>
                  </a:lnTo>
                  <a:lnTo>
                    <a:pt x="463" y="733"/>
                  </a:lnTo>
                  <a:lnTo>
                    <a:pt x="442" y="733"/>
                  </a:lnTo>
                  <a:lnTo>
                    <a:pt x="421" y="732"/>
                  </a:lnTo>
                  <a:lnTo>
                    <a:pt x="403" y="730"/>
                  </a:lnTo>
                  <a:lnTo>
                    <a:pt x="386" y="728"/>
                  </a:lnTo>
                  <a:lnTo>
                    <a:pt x="354" y="721"/>
                  </a:lnTo>
                  <a:lnTo>
                    <a:pt x="322" y="714"/>
                  </a:lnTo>
                  <a:lnTo>
                    <a:pt x="298" y="708"/>
                  </a:lnTo>
                  <a:lnTo>
                    <a:pt x="273" y="702"/>
                  </a:lnTo>
                  <a:lnTo>
                    <a:pt x="243" y="697"/>
                  </a:lnTo>
                  <a:lnTo>
                    <a:pt x="209" y="690"/>
                  </a:lnTo>
                  <a:lnTo>
                    <a:pt x="209" y="404"/>
                  </a:lnTo>
                  <a:lnTo>
                    <a:pt x="218" y="401"/>
                  </a:lnTo>
                  <a:lnTo>
                    <a:pt x="227" y="399"/>
                  </a:lnTo>
                  <a:lnTo>
                    <a:pt x="236" y="396"/>
                  </a:lnTo>
                  <a:lnTo>
                    <a:pt x="246" y="392"/>
                  </a:lnTo>
                  <a:lnTo>
                    <a:pt x="257" y="386"/>
                  </a:lnTo>
                  <a:lnTo>
                    <a:pt x="266" y="381"/>
                  </a:lnTo>
                  <a:lnTo>
                    <a:pt x="276" y="376"/>
                  </a:lnTo>
                  <a:lnTo>
                    <a:pt x="287" y="368"/>
                  </a:lnTo>
                  <a:lnTo>
                    <a:pt x="307" y="353"/>
                  </a:lnTo>
                  <a:lnTo>
                    <a:pt x="327" y="335"/>
                  </a:lnTo>
                  <a:lnTo>
                    <a:pt x="348" y="316"/>
                  </a:lnTo>
                  <a:lnTo>
                    <a:pt x="367" y="293"/>
                  </a:lnTo>
                  <a:lnTo>
                    <a:pt x="379" y="279"/>
                  </a:lnTo>
                  <a:lnTo>
                    <a:pt x="389" y="266"/>
                  </a:lnTo>
                  <a:lnTo>
                    <a:pt x="399" y="252"/>
                  </a:lnTo>
                  <a:lnTo>
                    <a:pt x="408" y="237"/>
                  </a:lnTo>
                  <a:lnTo>
                    <a:pt x="416" y="223"/>
                  </a:lnTo>
                  <a:lnTo>
                    <a:pt x="425" y="208"/>
                  </a:lnTo>
                  <a:lnTo>
                    <a:pt x="431" y="194"/>
                  </a:lnTo>
                  <a:lnTo>
                    <a:pt x="439" y="179"/>
                  </a:lnTo>
                  <a:lnTo>
                    <a:pt x="444" y="164"/>
                  </a:lnTo>
                  <a:lnTo>
                    <a:pt x="449" y="150"/>
                  </a:lnTo>
                  <a:lnTo>
                    <a:pt x="454" y="135"/>
                  </a:lnTo>
                  <a:lnTo>
                    <a:pt x="457" y="121"/>
                  </a:lnTo>
                  <a:lnTo>
                    <a:pt x="460" y="107"/>
                  </a:lnTo>
                  <a:lnTo>
                    <a:pt x="461" y="92"/>
                  </a:lnTo>
                  <a:lnTo>
                    <a:pt x="463" y="78"/>
                  </a:lnTo>
                  <a:lnTo>
                    <a:pt x="463" y="66"/>
                  </a:lnTo>
                  <a:lnTo>
                    <a:pt x="464" y="58"/>
                  </a:lnTo>
                  <a:lnTo>
                    <a:pt x="465" y="52"/>
                  </a:lnTo>
                  <a:lnTo>
                    <a:pt x="467" y="45"/>
                  </a:lnTo>
                  <a:lnTo>
                    <a:pt x="472" y="40"/>
                  </a:lnTo>
                  <a:lnTo>
                    <a:pt x="476" y="37"/>
                  </a:lnTo>
                  <a:lnTo>
                    <a:pt x="480" y="34"/>
                  </a:lnTo>
                  <a:lnTo>
                    <a:pt x="487" y="31"/>
                  </a:lnTo>
                  <a:lnTo>
                    <a:pt x="492" y="30"/>
                  </a:lnTo>
                  <a:lnTo>
                    <a:pt x="500" y="31"/>
                  </a:lnTo>
                  <a:lnTo>
                    <a:pt x="506" y="34"/>
                  </a:lnTo>
                  <a:lnTo>
                    <a:pt x="513" y="39"/>
                  </a:lnTo>
                  <a:lnTo>
                    <a:pt x="521" y="45"/>
                  </a:lnTo>
                  <a:lnTo>
                    <a:pt x="528" y="54"/>
                  </a:lnTo>
                  <a:lnTo>
                    <a:pt x="535" y="66"/>
                  </a:lnTo>
                  <a:lnTo>
                    <a:pt x="541" y="79"/>
                  </a:lnTo>
                  <a:lnTo>
                    <a:pt x="547" y="97"/>
                  </a:lnTo>
                  <a:lnTo>
                    <a:pt x="549" y="106"/>
                  </a:lnTo>
                  <a:lnTo>
                    <a:pt x="550" y="118"/>
                  </a:lnTo>
                  <a:lnTo>
                    <a:pt x="550" y="130"/>
                  </a:lnTo>
                  <a:lnTo>
                    <a:pt x="549" y="144"/>
                  </a:lnTo>
                  <a:lnTo>
                    <a:pt x="546" y="171"/>
                  </a:lnTo>
                  <a:lnTo>
                    <a:pt x="539" y="200"/>
                  </a:lnTo>
                  <a:lnTo>
                    <a:pt x="532" y="228"/>
                  </a:lnTo>
                  <a:lnTo>
                    <a:pt x="523" y="255"/>
                  </a:lnTo>
                  <a:lnTo>
                    <a:pt x="516" y="276"/>
                  </a:lnTo>
                  <a:lnTo>
                    <a:pt x="509" y="294"/>
                  </a:lnTo>
                  <a:lnTo>
                    <a:pt x="508" y="298"/>
                  </a:lnTo>
                  <a:lnTo>
                    <a:pt x="508" y="301"/>
                  </a:lnTo>
                  <a:lnTo>
                    <a:pt x="509" y="305"/>
                  </a:lnTo>
                  <a:lnTo>
                    <a:pt x="510" y="308"/>
                  </a:lnTo>
                  <a:lnTo>
                    <a:pt x="513" y="310"/>
                  </a:lnTo>
                  <a:lnTo>
                    <a:pt x="516" y="313"/>
                  </a:lnTo>
                  <a:lnTo>
                    <a:pt x="519" y="314"/>
                  </a:lnTo>
                  <a:lnTo>
                    <a:pt x="523" y="315"/>
                  </a:lnTo>
                  <a:lnTo>
                    <a:pt x="821" y="315"/>
                  </a:lnTo>
                  <a:lnTo>
                    <a:pt x="830" y="316"/>
                  </a:lnTo>
                  <a:lnTo>
                    <a:pt x="839" y="318"/>
                  </a:lnTo>
                  <a:lnTo>
                    <a:pt x="846" y="322"/>
                  </a:lnTo>
                  <a:lnTo>
                    <a:pt x="853" y="329"/>
                  </a:lnTo>
                  <a:lnTo>
                    <a:pt x="859" y="335"/>
                  </a:lnTo>
                  <a:lnTo>
                    <a:pt x="863" y="343"/>
                  </a:lnTo>
                  <a:lnTo>
                    <a:pt x="866" y="351"/>
                  </a:lnTo>
                  <a:lnTo>
                    <a:pt x="866" y="360"/>
                  </a:lnTo>
                  <a:lnTo>
                    <a:pt x="866" y="369"/>
                  </a:lnTo>
                  <a:lnTo>
                    <a:pt x="864" y="379"/>
                  </a:lnTo>
                  <a:lnTo>
                    <a:pt x="861" y="389"/>
                  </a:lnTo>
                  <a:lnTo>
                    <a:pt x="856" y="398"/>
                  </a:lnTo>
                  <a:lnTo>
                    <a:pt x="852" y="402"/>
                  </a:lnTo>
                  <a:lnTo>
                    <a:pt x="849" y="407"/>
                  </a:lnTo>
                  <a:lnTo>
                    <a:pt x="846" y="410"/>
                  </a:lnTo>
                  <a:lnTo>
                    <a:pt x="842" y="413"/>
                  </a:lnTo>
                  <a:lnTo>
                    <a:pt x="837" y="415"/>
                  </a:lnTo>
                  <a:lnTo>
                    <a:pt x="833" y="417"/>
                  </a:lnTo>
                  <a:lnTo>
                    <a:pt x="828" y="419"/>
                  </a:lnTo>
                  <a:lnTo>
                    <a:pt x="821" y="420"/>
                  </a:lnTo>
                  <a:lnTo>
                    <a:pt x="821" y="420"/>
                  </a:lnTo>
                  <a:close/>
                  <a:moveTo>
                    <a:pt x="179" y="763"/>
                  </a:moveTo>
                  <a:lnTo>
                    <a:pt x="30" y="763"/>
                  </a:lnTo>
                  <a:lnTo>
                    <a:pt x="30" y="344"/>
                  </a:lnTo>
                  <a:lnTo>
                    <a:pt x="179" y="345"/>
                  </a:lnTo>
                  <a:lnTo>
                    <a:pt x="179" y="390"/>
                  </a:lnTo>
                  <a:lnTo>
                    <a:pt x="179" y="703"/>
                  </a:lnTo>
                  <a:lnTo>
                    <a:pt x="179" y="763"/>
                  </a:lnTo>
                  <a:close/>
                  <a:moveTo>
                    <a:pt x="896" y="360"/>
                  </a:moveTo>
                  <a:lnTo>
                    <a:pt x="896" y="352"/>
                  </a:lnTo>
                  <a:lnTo>
                    <a:pt x="895" y="345"/>
                  </a:lnTo>
                  <a:lnTo>
                    <a:pt x="893" y="337"/>
                  </a:lnTo>
                  <a:lnTo>
                    <a:pt x="891" y="331"/>
                  </a:lnTo>
                  <a:lnTo>
                    <a:pt x="888" y="324"/>
                  </a:lnTo>
                  <a:lnTo>
                    <a:pt x="883" y="318"/>
                  </a:lnTo>
                  <a:lnTo>
                    <a:pt x="879" y="313"/>
                  </a:lnTo>
                  <a:lnTo>
                    <a:pt x="874" y="307"/>
                  </a:lnTo>
                  <a:lnTo>
                    <a:pt x="868" y="302"/>
                  </a:lnTo>
                  <a:lnTo>
                    <a:pt x="863" y="298"/>
                  </a:lnTo>
                  <a:lnTo>
                    <a:pt x="857" y="294"/>
                  </a:lnTo>
                  <a:lnTo>
                    <a:pt x="850" y="291"/>
                  </a:lnTo>
                  <a:lnTo>
                    <a:pt x="844" y="288"/>
                  </a:lnTo>
                  <a:lnTo>
                    <a:pt x="836" y="286"/>
                  </a:lnTo>
                  <a:lnTo>
                    <a:pt x="829" y="285"/>
                  </a:lnTo>
                  <a:lnTo>
                    <a:pt x="821" y="285"/>
                  </a:lnTo>
                  <a:lnTo>
                    <a:pt x="544" y="285"/>
                  </a:lnTo>
                  <a:lnTo>
                    <a:pt x="551" y="267"/>
                  </a:lnTo>
                  <a:lnTo>
                    <a:pt x="558" y="244"/>
                  </a:lnTo>
                  <a:lnTo>
                    <a:pt x="566" y="219"/>
                  </a:lnTo>
                  <a:lnTo>
                    <a:pt x="572" y="192"/>
                  </a:lnTo>
                  <a:lnTo>
                    <a:pt x="577" y="164"/>
                  </a:lnTo>
                  <a:lnTo>
                    <a:pt x="580" y="136"/>
                  </a:lnTo>
                  <a:lnTo>
                    <a:pt x="580" y="123"/>
                  </a:lnTo>
                  <a:lnTo>
                    <a:pt x="580" y="111"/>
                  </a:lnTo>
                  <a:lnTo>
                    <a:pt x="578" y="99"/>
                  </a:lnTo>
                  <a:lnTo>
                    <a:pt x="575" y="88"/>
                  </a:lnTo>
                  <a:lnTo>
                    <a:pt x="571" y="74"/>
                  </a:lnTo>
                  <a:lnTo>
                    <a:pt x="566" y="61"/>
                  </a:lnTo>
                  <a:lnTo>
                    <a:pt x="560" y="50"/>
                  </a:lnTo>
                  <a:lnTo>
                    <a:pt x="555" y="40"/>
                  </a:lnTo>
                  <a:lnTo>
                    <a:pt x="549" y="31"/>
                  </a:lnTo>
                  <a:lnTo>
                    <a:pt x="543" y="25"/>
                  </a:lnTo>
                  <a:lnTo>
                    <a:pt x="537" y="19"/>
                  </a:lnTo>
                  <a:lnTo>
                    <a:pt x="531" y="14"/>
                  </a:lnTo>
                  <a:lnTo>
                    <a:pt x="524" y="10"/>
                  </a:lnTo>
                  <a:lnTo>
                    <a:pt x="519" y="7"/>
                  </a:lnTo>
                  <a:lnTo>
                    <a:pt x="513" y="5"/>
                  </a:lnTo>
                  <a:lnTo>
                    <a:pt x="508" y="2"/>
                  </a:lnTo>
                  <a:lnTo>
                    <a:pt x="498" y="1"/>
                  </a:lnTo>
                  <a:lnTo>
                    <a:pt x="492" y="0"/>
                  </a:lnTo>
                  <a:lnTo>
                    <a:pt x="486" y="1"/>
                  </a:lnTo>
                  <a:lnTo>
                    <a:pt x="480" y="1"/>
                  </a:lnTo>
                  <a:lnTo>
                    <a:pt x="475" y="4"/>
                  </a:lnTo>
                  <a:lnTo>
                    <a:pt x="470" y="6"/>
                  </a:lnTo>
                  <a:lnTo>
                    <a:pt x="464" y="8"/>
                  </a:lnTo>
                  <a:lnTo>
                    <a:pt x="459" y="11"/>
                  </a:lnTo>
                  <a:lnTo>
                    <a:pt x="455" y="15"/>
                  </a:lnTo>
                  <a:lnTo>
                    <a:pt x="450" y="20"/>
                  </a:lnTo>
                  <a:lnTo>
                    <a:pt x="446" y="24"/>
                  </a:lnTo>
                  <a:lnTo>
                    <a:pt x="443" y="29"/>
                  </a:lnTo>
                  <a:lnTo>
                    <a:pt x="441" y="35"/>
                  </a:lnTo>
                  <a:lnTo>
                    <a:pt x="437" y="40"/>
                  </a:lnTo>
                  <a:lnTo>
                    <a:pt x="435" y="46"/>
                  </a:lnTo>
                  <a:lnTo>
                    <a:pt x="434" y="52"/>
                  </a:lnTo>
                  <a:lnTo>
                    <a:pt x="433" y="58"/>
                  </a:lnTo>
                  <a:lnTo>
                    <a:pt x="433" y="66"/>
                  </a:lnTo>
                  <a:lnTo>
                    <a:pt x="433" y="78"/>
                  </a:lnTo>
                  <a:lnTo>
                    <a:pt x="432" y="91"/>
                  </a:lnTo>
                  <a:lnTo>
                    <a:pt x="430" y="104"/>
                  </a:lnTo>
                  <a:lnTo>
                    <a:pt x="427" y="117"/>
                  </a:lnTo>
                  <a:lnTo>
                    <a:pt x="424" y="130"/>
                  </a:lnTo>
                  <a:lnTo>
                    <a:pt x="420" y="143"/>
                  </a:lnTo>
                  <a:lnTo>
                    <a:pt x="415" y="155"/>
                  </a:lnTo>
                  <a:lnTo>
                    <a:pt x="410" y="168"/>
                  </a:lnTo>
                  <a:lnTo>
                    <a:pt x="398" y="194"/>
                  </a:lnTo>
                  <a:lnTo>
                    <a:pt x="385" y="219"/>
                  </a:lnTo>
                  <a:lnTo>
                    <a:pt x="370" y="242"/>
                  </a:lnTo>
                  <a:lnTo>
                    <a:pt x="353" y="265"/>
                  </a:lnTo>
                  <a:lnTo>
                    <a:pt x="336" y="285"/>
                  </a:lnTo>
                  <a:lnTo>
                    <a:pt x="318" y="304"/>
                  </a:lnTo>
                  <a:lnTo>
                    <a:pt x="298" y="321"/>
                  </a:lnTo>
                  <a:lnTo>
                    <a:pt x="280" y="337"/>
                  </a:lnTo>
                  <a:lnTo>
                    <a:pt x="261" y="350"/>
                  </a:lnTo>
                  <a:lnTo>
                    <a:pt x="243" y="361"/>
                  </a:lnTo>
                  <a:lnTo>
                    <a:pt x="234" y="365"/>
                  </a:lnTo>
                  <a:lnTo>
                    <a:pt x="226" y="368"/>
                  </a:lnTo>
                  <a:lnTo>
                    <a:pt x="217" y="370"/>
                  </a:lnTo>
                  <a:lnTo>
                    <a:pt x="209" y="373"/>
                  </a:lnTo>
                  <a:lnTo>
                    <a:pt x="209" y="330"/>
                  </a:lnTo>
                  <a:lnTo>
                    <a:pt x="209" y="327"/>
                  </a:lnTo>
                  <a:lnTo>
                    <a:pt x="208" y="323"/>
                  </a:lnTo>
                  <a:lnTo>
                    <a:pt x="207" y="321"/>
                  </a:lnTo>
                  <a:lnTo>
                    <a:pt x="204" y="319"/>
                  </a:lnTo>
                  <a:lnTo>
                    <a:pt x="202" y="317"/>
                  </a:lnTo>
                  <a:lnTo>
                    <a:pt x="200" y="316"/>
                  </a:lnTo>
                  <a:lnTo>
                    <a:pt x="197" y="315"/>
                  </a:lnTo>
                  <a:lnTo>
                    <a:pt x="194" y="315"/>
                  </a:lnTo>
                  <a:lnTo>
                    <a:pt x="15" y="314"/>
                  </a:lnTo>
                  <a:lnTo>
                    <a:pt x="12" y="315"/>
                  </a:lnTo>
                  <a:lnTo>
                    <a:pt x="9" y="315"/>
                  </a:lnTo>
                  <a:lnTo>
                    <a:pt x="7" y="317"/>
                  </a:lnTo>
                  <a:lnTo>
                    <a:pt x="4" y="319"/>
                  </a:lnTo>
                  <a:lnTo>
                    <a:pt x="2" y="321"/>
                  </a:lnTo>
                  <a:lnTo>
                    <a:pt x="1" y="323"/>
                  </a:lnTo>
                  <a:lnTo>
                    <a:pt x="0" y="327"/>
                  </a:lnTo>
                  <a:lnTo>
                    <a:pt x="0" y="329"/>
                  </a:lnTo>
                  <a:lnTo>
                    <a:pt x="0" y="778"/>
                  </a:lnTo>
                  <a:lnTo>
                    <a:pt x="0" y="781"/>
                  </a:lnTo>
                  <a:lnTo>
                    <a:pt x="1" y="784"/>
                  </a:lnTo>
                  <a:lnTo>
                    <a:pt x="2" y="786"/>
                  </a:lnTo>
                  <a:lnTo>
                    <a:pt x="4" y="789"/>
                  </a:lnTo>
                  <a:lnTo>
                    <a:pt x="7" y="791"/>
                  </a:lnTo>
                  <a:lnTo>
                    <a:pt x="9" y="792"/>
                  </a:lnTo>
                  <a:lnTo>
                    <a:pt x="12" y="793"/>
                  </a:lnTo>
                  <a:lnTo>
                    <a:pt x="15" y="793"/>
                  </a:lnTo>
                  <a:lnTo>
                    <a:pt x="194" y="793"/>
                  </a:lnTo>
                  <a:lnTo>
                    <a:pt x="197" y="793"/>
                  </a:lnTo>
                  <a:lnTo>
                    <a:pt x="200" y="792"/>
                  </a:lnTo>
                  <a:lnTo>
                    <a:pt x="202" y="791"/>
                  </a:lnTo>
                  <a:lnTo>
                    <a:pt x="204" y="789"/>
                  </a:lnTo>
                  <a:lnTo>
                    <a:pt x="207" y="786"/>
                  </a:lnTo>
                  <a:lnTo>
                    <a:pt x="208" y="784"/>
                  </a:lnTo>
                  <a:lnTo>
                    <a:pt x="209" y="781"/>
                  </a:lnTo>
                  <a:lnTo>
                    <a:pt x="209" y="778"/>
                  </a:lnTo>
                  <a:lnTo>
                    <a:pt x="209" y="721"/>
                  </a:lnTo>
                  <a:lnTo>
                    <a:pt x="241" y="727"/>
                  </a:lnTo>
                  <a:lnTo>
                    <a:pt x="269" y="732"/>
                  </a:lnTo>
                  <a:lnTo>
                    <a:pt x="293" y="737"/>
                  </a:lnTo>
                  <a:lnTo>
                    <a:pt x="316" y="743"/>
                  </a:lnTo>
                  <a:lnTo>
                    <a:pt x="349" y="751"/>
                  </a:lnTo>
                  <a:lnTo>
                    <a:pt x="383" y="758"/>
                  </a:lnTo>
                  <a:lnTo>
                    <a:pt x="400" y="760"/>
                  </a:lnTo>
                  <a:lnTo>
                    <a:pt x="419" y="762"/>
                  </a:lnTo>
                  <a:lnTo>
                    <a:pt x="441" y="763"/>
                  </a:lnTo>
                  <a:lnTo>
                    <a:pt x="463" y="763"/>
                  </a:lnTo>
                  <a:lnTo>
                    <a:pt x="718" y="763"/>
                  </a:lnTo>
                  <a:lnTo>
                    <a:pt x="732" y="762"/>
                  </a:lnTo>
                  <a:lnTo>
                    <a:pt x="743" y="760"/>
                  </a:lnTo>
                  <a:lnTo>
                    <a:pt x="749" y="758"/>
                  </a:lnTo>
                  <a:lnTo>
                    <a:pt x="754" y="754"/>
                  </a:lnTo>
                  <a:lnTo>
                    <a:pt x="758" y="752"/>
                  </a:lnTo>
                  <a:lnTo>
                    <a:pt x="763" y="748"/>
                  </a:lnTo>
                  <a:lnTo>
                    <a:pt x="766" y="745"/>
                  </a:lnTo>
                  <a:lnTo>
                    <a:pt x="769" y="739"/>
                  </a:lnTo>
                  <a:lnTo>
                    <a:pt x="771" y="735"/>
                  </a:lnTo>
                  <a:lnTo>
                    <a:pt x="773" y="730"/>
                  </a:lnTo>
                  <a:lnTo>
                    <a:pt x="776" y="717"/>
                  </a:lnTo>
                  <a:lnTo>
                    <a:pt x="778" y="703"/>
                  </a:lnTo>
                  <a:lnTo>
                    <a:pt x="776" y="694"/>
                  </a:lnTo>
                  <a:lnTo>
                    <a:pt x="774" y="686"/>
                  </a:lnTo>
                  <a:lnTo>
                    <a:pt x="771" y="678"/>
                  </a:lnTo>
                  <a:lnTo>
                    <a:pt x="768" y="672"/>
                  </a:lnTo>
                  <a:lnTo>
                    <a:pt x="780" y="669"/>
                  </a:lnTo>
                  <a:lnTo>
                    <a:pt x="790" y="664"/>
                  </a:lnTo>
                  <a:lnTo>
                    <a:pt x="799" y="658"/>
                  </a:lnTo>
                  <a:lnTo>
                    <a:pt x="808" y="652"/>
                  </a:lnTo>
                  <a:lnTo>
                    <a:pt x="814" y="643"/>
                  </a:lnTo>
                  <a:lnTo>
                    <a:pt x="818" y="635"/>
                  </a:lnTo>
                  <a:lnTo>
                    <a:pt x="821" y="625"/>
                  </a:lnTo>
                  <a:lnTo>
                    <a:pt x="821" y="613"/>
                  </a:lnTo>
                  <a:lnTo>
                    <a:pt x="821" y="600"/>
                  </a:lnTo>
                  <a:lnTo>
                    <a:pt x="818" y="587"/>
                  </a:lnTo>
                  <a:lnTo>
                    <a:pt x="815" y="577"/>
                  </a:lnTo>
                  <a:lnTo>
                    <a:pt x="809" y="567"/>
                  </a:lnTo>
                  <a:lnTo>
                    <a:pt x="820" y="563"/>
                  </a:lnTo>
                  <a:lnTo>
                    <a:pt x="831" y="556"/>
                  </a:lnTo>
                  <a:lnTo>
                    <a:pt x="842" y="549"/>
                  </a:lnTo>
                  <a:lnTo>
                    <a:pt x="850" y="540"/>
                  </a:lnTo>
                  <a:lnTo>
                    <a:pt x="857" y="530"/>
                  </a:lnTo>
                  <a:lnTo>
                    <a:pt x="862" y="519"/>
                  </a:lnTo>
                  <a:lnTo>
                    <a:pt x="864" y="513"/>
                  </a:lnTo>
                  <a:lnTo>
                    <a:pt x="865" y="506"/>
                  </a:lnTo>
                  <a:lnTo>
                    <a:pt x="866" y="501"/>
                  </a:lnTo>
                  <a:lnTo>
                    <a:pt x="866" y="494"/>
                  </a:lnTo>
                  <a:lnTo>
                    <a:pt x="866" y="487"/>
                  </a:lnTo>
                  <a:lnTo>
                    <a:pt x="865" y="481"/>
                  </a:lnTo>
                  <a:lnTo>
                    <a:pt x="863" y="474"/>
                  </a:lnTo>
                  <a:lnTo>
                    <a:pt x="861" y="468"/>
                  </a:lnTo>
                  <a:lnTo>
                    <a:pt x="858" y="462"/>
                  </a:lnTo>
                  <a:lnTo>
                    <a:pt x="853" y="456"/>
                  </a:lnTo>
                  <a:lnTo>
                    <a:pt x="849" y="451"/>
                  </a:lnTo>
                  <a:lnTo>
                    <a:pt x="844" y="445"/>
                  </a:lnTo>
                  <a:lnTo>
                    <a:pt x="850" y="443"/>
                  </a:lnTo>
                  <a:lnTo>
                    <a:pt x="857" y="440"/>
                  </a:lnTo>
                  <a:lnTo>
                    <a:pt x="862" y="436"/>
                  </a:lnTo>
                  <a:lnTo>
                    <a:pt x="867" y="431"/>
                  </a:lnTo>
                  <a:lnTo>
                    <a:pt x="872" y="427"/>
                  </a:lnTo>
                  <a:lnTo>
                    <a:pt x="876" y="422"/>
                  </a:lnTo>
                  <a:lnTo>
                    <a:pt x="880" y="415"/>
                  </a:lnTo>
                  <a:lnTo>
                    <a:pt x="883" y="410"/>
                  </a:lnTo>
                  <a:lnTo>
                    <a:pt x="890" y="397"/>
                  </a:lnTo>
                  <a:lnTo>
                    <a:pt x="893" y="384"/>
                  </a:lnTo>
                  <a:lnTo>
                    <a:pt x="896" y="371"/>
                  </a:lnTo>
                  <a:lnTo>
                    <a:pt x="896" y="3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46" name="Freeform 300">
              <a:extLst>
                <a:ext uri="{FF2B5EF4-FFF2-40B4-BE49-F238E27FC236}">
                  <a16:creationId xmlns:a16="http://schemas.microsoft.com/office/drawing/2014/main" id="{62810700-A440-6C43-107D-9C011A7BE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0163" y="1011238"/>
              <a:ext cx="11113" cy="12700"/>
            </a:xfrm>
            <a:custGeom>
              <a:avLst/>
              <a:gdLst>
                <a:gd name="T0" fmla="*/ 18 w 38"/>
                <a:gd name="T1" fmla="*/ 0 h 38"/>
                <a:gd name="T2" fmla="*/ 15 w 38"/>
                <a:gd name="T3" fmla="*/ 1 h 38"/>
                <a:gd name="T4" fmla="*/ 11 w 38"/>
                <a:gd name="T5" fmla="*/ 2 h 38"/>
                <a:gd name="T6" fmla="*/ 8 w 38"/>
                <a:gd name="T7" fmla="*/ 3 h 38"/>
                <a:gd name="T8" fmla="*/ 6 w 38"/>
                <a:gd name="T9" fmla="*/ 6 h 38"/>
                <a:gd name="T10" fmla="*/ 3 w 38"/>
                <a:gd name="T11" fmla="*/ 9 h 38"/>
                <a:gd name="T12" fmla="*/ 1 w 38"/>
                <a:gd name="T13" fmla="*/ 12 h 38"/>
                <a:gd name="T14" fmla="*/ 0 w 38"/>
                <a:gd name="T15" fmla="*/ 15 h 38"/>
                <a:gd name="T16" fmla="*/ 0 w 38"/>
                <a:gd name="T17" fmla="*/ 19 h 38"/>
                <a:gd name="T18" fmla="*/ 0 w 38"/>
                <a:gd name="T19" fmla="*/ 23 h 38"/>
                <a:gd name="T20" fmla="*/ 1 w 38"/>
                <a:gd name="T21" fmla="*/ 27 h 38"/>
                <a:gd name="T22" fmla="*/ 3 w 38"/>
                <a:gd name="T23" fmla="*/ 30 h 38"/>
                <a:gd name="T24" fmla="*/ 6 w 38"/>
                <a:gd name="T25" fmla="*/ 32 h 38"/>
                <a:gd name="T26" fmla="*/ 8 w 38"/>
                <a:gd name="T27" fmla="*/ 35 h 38"/>
                <a:gd name="T28" fmla="*/ 11 w 38"/>
                <a:gd name="T29" fmla="*/ 36 h 38"/>
                <a:gd name="T30" fmla="*/ 15 w 38"/>
                <a:gd name="T31" fmla="*/ 37 h 38"/>
                <a:gd name="T32" fmla="*/ 18 w 38"/>
                <a:gd name="T33" fmla="*/ 38 h 38"/>
                <a:gd name="T34" fmla="*/ 23 w 38"/>
                <a:gd name="T35" fmla="*/ 37 h 38"/>
                <a:gd name="T36" fmla="*/ 26 w 38"/>
                <a:gd name="T37" fmla="*/ 36 h 38"/>
                <a:gd name="T38" fmla="*/ 29 w 38"/>
                <a:gd name="T39" fmla="*/ 35 h 38"/>
                <a:gd name="T40" fmla="*/ 32 w 38"/>
                <a:gd name="T41" fmla="*/ 32 h 38"/>
                <a:gd name="T42" fmla="*/ 34 w 38"/>
                <a:gd name="T43" fmla="*/ 30 h 38"/>
                <a:gd name="T44" fmla="*/ 37 w 38"/>
                <a:gd name="T45" fmla="*/ 27 h 38"/>
                <a:gd name="T46" fmla="*/ 38 w 38"/>
                <a:gd name="T47" fmla="*/ 23 h 38"/>
                <a:gd name="T48" fmla="*/ 38 w 38"/>
                <a:gd name="T49" fmla="*/ 19 h 38"/>
                <a:gd name="T50" fmla="*/ 38 w 38"/>
                <a:gd name="T51" fmla="*/ 15 h 38"/>
                <a:gd name="T52" fmla="*/ 37 w 38"/>
                <a:gd name="T53" fmla="*/ 12 h 38"/>
                <a:gd name="T54" fmla="*/ 34 w 38"/>
                <a:gd name="T55" fmla="*/ 9 h 38"/>
                <a:gd name="T56" fmla="*/ 32 w 38"/>
                <a:gd name="T57" fmla="*/ 6 h 38"/>
                <a:gd name="T58" fmla="*/ 29 w 38"/>
                <a:gd name="T59" fmla="*/ 3 h 38"/>
                <a:gd name="T60" fmla="*/ 26 w 38"/>
                <a:gd name="T61" fmla="*/ 2 h 38"/>
                <a:gd name="T62" fmla="*/ 23 w 38"/>
                <a:gd name="T63" fmla="*/ 1 h 38"/>
                <a:gd name="T64" fmla="*/ 18 w 38"/>
                <a:gd name="T65" fmla="*/ 0 h 38"/>
                <a:gd name="T66" fmla="*/ 18 w 38"/>
                <a:gd name="T6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8" h="38">
                  <a:moveTo>
                    <a:pt x="18" y="0"/>
                  </a:moveTo>
                  <a:lnTo>
                    <a:pt x="15" y="1"/>
                  </a:lnTo>
                  <a:lnTo>
                    <a:pt x="11" y="2"/>
                  </a:lnTo>
                  <a:lnTo>
                    <a:pt x="8" y="3"/>
                  </a:lnTo>
                  <a:lnTo>
                    <a:pt x="6" y="6"/>
                  </a:lnTo>
                  <a:lnTo>
                    <a:pt x="3" y="9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1" y="27"/>
                  </a:lnTo>
                  <a:lnTo>
                    <a:pt x="3" y="30"/>
                  </a:lnTo>
                  <a:lnTo>
                    <a:pt x="6" y="32"/>
                  </a:lnTo>
                  <a:lnTo>
                    <a:pt x="8" y="35"/>
                  </a:lnTo>
                  <a:lnTo>
                    <a:pt x="11" y="36"/>
                  </a:lnTo>
                  <a:lnTo>
                    <a:pt x="15" y="37"/>
                  </a:lnTo>
                  <a:lnTo>
                    <a:pt x="18" y="38"/>
                  </a:lnTo>
                  <a:lnTo>
                    <a:pt x="23" y="37"/>
                  </a:lnTo>
                  <a:lnTo>
                    <a:pt x="26" y="36"/>
                  </a:lnTo>
                  <a:lnTo>
                    <a:pt x="29" y="35"/>
                  </a:lnTo>
                  <a:lnTo>
                    <a:pt x="32" y="32"/>
                  </a:lnTo>
                  <a:lnTo>
                    <a:pt x="34" y="30"/>
                  </a:lnTo>
                  <a:lnTo>
                    <a:pt x="37" y="27"/>
                  </a:lnTo>
                  <a:lnTo>
                    <a:pt x="38" y="23"/>
                  </a:lnTo>
                  <a:lnTo>
                    <a:pt x="38" y="19"/>
                  </a:lnTo>
                  <a:lnTo>
                    <a:pt x="38" y="15"/>
                  </a:lnTo>
                  <a:lnTo>
                    <a:pt x="37" y="12"/>
                  </a:lnTo>
                  <a:lnTo>
                    <a:pt x="34" y="9"/>
                  </a:lnTo>
                  <a:lnTo>
                    <a:pt x="32" y="6"/>
                  </a:lnTo>
                  <a:lnTo>
                    <a:pt x="29" y="3"/>
                  </a:lnTo>
                  <a:lnTo>
                    <a:pt x="26" y="2"/>
                  </a:lnTo>
                  <a:lnTo>
                    <a:pt x="23" y="1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7C824F6-60F5-A4F5-E1DB-7956BFA39278}"/>
              </a:ext>
            </a:extLst>
          </p:cNvPr>
          <p:cNvGrpSpPr/>
          <p:nvPr/>
        </p:nvGrpSpPr>
        <p:grpSpPr>
          <a:xfrm>
            <a:off x="5773281" y="3946740"/>
            <a:ext cx="334233" cy="303499"/>
            <a:chOff x="8737600" y="817563"/>
            <a:chExt cx="276225" cy="250825"/>
          </a:xfrm>
          <a:solidFill>
            <a:schemeClr val="bg1"/>
          </a:solidFill>
        </p:grpSpPr>
        <p:sp>
          <p:nvSpPr>
            <p:cNvPr id="48" name="Freeform 337">
              <a:extLst>
                <a:ext uri="{FF2B5EF4-FFF2-40B4-BE49-F238E27FC236}">
                  <a16:creationId xmlns:a16="http://schemas.microsoft.com/office/drawing/2014/main" id="{E0A7BB54-7C31-6F10-E363-9F41628F7B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7600" y="817563"/>
              <a:ext cx="276225" cy="250825"/>
            </a:xfrm>
            <a:custGeom>
              <a:avLst/>
              <a:gdLst>
                <a:gd name="T0" fmla="*/ 740 w 870"/>
                <a:gd name="T1" fmla="*/ 628 h 786"/>
                <a:gd name="T2" fmla="*/ 624 w 870"/>
                <a:gd name="T3" fmla="*/ 644 h 786"/>
                <a:gd name="T4" fmla="*/ 530 w 870"/>
                <a:gd name="T5" fmla="*/ 670 h 786"/>
                <a:gd name="T6" fmla="*/ 462 w 870"/>
                <a:gd name="T7" fmla="*/ 704 h 786"/>
                <a:gd name="T8" fmla="*/ 452 w 870"/>
                <a:gd name="T9" fmla="*/ 134 h 786"/>
                <a:gd name="T10" fmla="*/ 472 w 870"/>
                <a:gd name="T11" fmla="*/ 110 h 786"/>
                <a:gd name="T12" fmla="*/ 511 w 870"/>
                <a:gd name="T13" fmla="*/ 86 h 786"/>
                <a:gd name="T14" fmla="*/ 599 w 870"/>
                <a:gd name="T15" fmla="*/ 57 h 786"/>
                <a:gd name="T16" fmla="*/ 780 w 870"/>
                <a:gd name="T17" fmla="*/ 32 h 786"/>
                <a:gd name="T18" fmla="*/ 840 w 870"/>
                <a:gd name="T19" fmla="*/ 30 h 786"/>
                <a:gd name="T20" fmla="*/ 73 w 870"/>
                <a:gd name="T21" fmla="*/ 31 h 786"/>
                <a:gd name="T22" fmla="*/ 224 w 870"/>
                <a:gd name="T23" fmla="*/ 47 h 786"/>
                <a:gd name="T24" fmla="*/ 337 w 870"/>
                <a:gd name="T25" fmla="*/ 77 h 786"/>
                <a:gd name="T26" fmla="*/ 399 w 870"/>
                <a:gd name="T27" fmla="*/ 111 h 786"/>
                <a:gd name="T28" fmla="*/ 416 w 870"/>
                <a:gd name="T29" fmla="*/ 131 h 786"/>
                <a:gd name="T30" fmla="*/ 420 w 870"/>
                <a:gd name="T31" fmla="*/ 715 h 786"/>
                <a:gd name="T32" fmla="*/ 359 w 870"/>
                <a:gd name="T33" fmla="*/ 677 h 786"/>
                <a:gd name="T34" fmla="*/ 271 w 870"/>
                <a:gd name="T35" fmla="*/ 649 h 786"/>
                <a:gd name="T36" fmla="*/ 160 w 870"/>
                <a:gd name="T37" fmla="*/ 631 h 786"/>
                <a:gd name="T38" fmla="*/ 30 w 870"/>
                <a:gd name="T39" fmla="*/ 624 h 786"/>
                <a:gd name="T40" fmla="*/ 717 w 870"/>
                <a:gd name="T41" fmla="*/ 36 h 786"/>
                <a:gd name="T42" fmla="*/ 629 w 870"/>
                <a:gd name="T43" fmla="*/ 293 h 786"/>
                <a:gd name="T44" fmla="*/ 778 w 870"/>
                <a:gd name="T45" fmla="*/ 1 h 786"/>
                <a:gd name="T46" fmla="*/ 642 w 870"/>
                <a:gd name="T47" fmla="*/ 16 h 786"/>
                <a:gd name="T48" fmla="*/ 533 w 870"/>
                <a:gd name="T49" fmla="*/ 45 h 786"/>
                <a:gd name="T50" fmla="*/ 458 w 870"/>
                <a:gd name="T51" fmla="*/ 83 h 786"/>
                <a:gd name="T52" fmla="*/ 435 w 870"/>
                <a:gd name="T53" fmla="*/ 106 h 786"/>
                <a:gd name="T54" fmla="*/ 411 w 870"/>
                <a:gd name="T55" fmla="*/ 83 h 786"/>
                <a:gd name="T56" fmla="*/ 336 w 870"/>
                <a:gd name="T57" fmla="*/ 45 h 786"/>
                <a:gd name="T58" fmla="*/ 227 w 870"/>
                <a:gd name="T59" fmla="*/ 16 h 786"/>
                <a:gd name="T60" fmla="*/ 91 w 870"/>
                <a:gd name="T61" fmla="*/ 1 h 786"/>
                <a:gd name="T62" fmla="*/ 9 w 870"/>
                <a:gd name="T63" fmla="*/ 1 h 786"/>
                <a:gd name="T64" fmla="*/ 1 w 870"/>
                <a:gd name="T65" fmla="*/ 8 h 786"/>
                <a:gd name="T66" fmla="*/ 0 w 870"/>
                <a:gd name="T67" fmla="*/ 641 h 786"/>
                <a:gd name="T68" fmla="*/ 6 w 870"/>
                <a:gd name="T69" fmla="*/ 651 h 786"/>
                <a:gd name="T70" fmla="*/ 59 w 870"/>
                <a:gd name="T71" fmla="*/ 654 h 786"/>
                <a:gd name="T72" fmla="*/ 216 w 870"/>
                <a:gd name="T73" fmla="*/ 669 h 786"/>
                <a:gd name="T74" fmla="*/ 333 w 870"/>
                <a:gd name="T75" fmla="*/ 700 h 786"/>
                <a:gd name="T76" fmla="*/ 398 w 870"/>
                <a:gd name="T77" fmla="*/ 734 h 786"/>
                <a:gd name="T78" fmla="*/ 416 w 870"/>
                <a:gd name="T79" fmla="*/ 755 h 786"/>
                <a:gd name="T80" fmla="*/ 420 w 870"/>
                <a:gd name="T81" fmla="*/ 773 h 786"/>
                <a:gd name="T82" fmla="*/ 426 w 870"/>
                <a:gd name="T83" fmla="*/ 783 h 786"/>
                <a:gd name="T84" fmla="*/ 438 w 870"/>
                <a:gd name="T85" fmla="*/ 785 h 786"/>
                <a:gd name="T86" fmla="*/ 447 w 870"/>
                <a:gd name="T87" fmla="*/ 779 h 786"/>
                <a:gd name="T88" fmla="*/ 450 w 870"/>
                <a:gd name="T89" fmla="*/ 766 h 786"/>
                <a:gd name="T90" fmla="*/ 462 w 870"/>
                <a:gd name="T91" fmla="*/ 745 h 786"/>
                <a:gd name="T92" fmla="*/ 495 w 870"/>
                <a:gd name="T93" fmla="*/ 719 h 786"/>
                <a:gd name="T94" fmla="*/ 590 w 870"/>
                <a:gd name="T95" fmla="*/ 683 h 786"/>
                <a:gd name="T96" fmla="*/ 728 w 870"/>
                <a:gd name="T97" fmla="*/ 659 h 786"/>
                <a:gd name="T98" fmla="*/ 858 w 870"/>
                <a:gd name="T99" fmla="*/ 653 h 786"/>
                <a:gd name="T100" fmla="*/ 867 w 870"/>
                <a:gd name="T101" fmla="*/ 646 h 786"/>
                <a:gd name="T102" fmla="*/ 870 w 870"/>
                <a:gd name="T103" fmla="*/ 15 h 786"/>
                <a:gd name="T104" fmla="*/ 865 w 870"/>
                <a:gd name="T105" fmla="*/ 4 h 786"/>
                <a:gd name="T106" fmla="*/ 855 w 870"/>
                <a:gd name="T107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70" h="786">
                  <a:moveTo>
                    <a:pt x="840" y="624"/>
                  </a:moveTo>
                  <a:lnTo>
                    <a:pt x="806" y="624"/>
                  </a:lnTo>
                  <a:lnTo>
                    <a:pt x="773" y="626"/>
                  </a:lnTo>
                  <a:lnTo>
                    <a:pt x="740" y="628"/>
                  </a:lnTo>
                  <a:lnTo>
                    <a:pt x="710" y="631"/>
                  </a:lnTo>
                  <a:lnTo>
                    <a:pt x="680" y="634"/>
                  </a:lnTo>
                  <a:lnTo>
                    <a:pt x="651" y="639"/>
                  </a:lnTo>
                  <a:lnTo>
                    <a:pt x="624" y="644"/>
                  </a:lnTo>
                  <a:lnTo>
                    <a:pt x="598" y="649"/>
                  </a:lnTo>
                  <a:lnTo>
                    <a:pt x="574" y="656"/>
                  </a:lnTo>
                  <a:lnTo>
                    <a:pt x="550" y="662"/>
                  </a:lnTo>
                  <a:lnTo>
                    <a:pt x="530" y="670"/>
                  </a:lnTo>
                  <a:lnTo>
                    <a:pt x="510" y="678"/>
                  </a:lnTo>
                  <a:lnTo>
                    <a:pt x="493" y="686"/>
                  </a:lnTo>
                  <a:lnTo>
                    <a:pt x="477" y="695"/>
                  </a:lnTo>
                  <a:lnTo>
                    <a:pt x="462" y="704"/>
                  </a:lnTo>
                  <a:lnTo>
                    <a:pt x="450" y="715"/>
                  </a:lnTo>
                  <a:lnTo>
                    <a:pt x="450" y="147"/>
                  </a:lnTo>
                  <a:lnTo>
                    <a:pt x="451" y="141"/>
                  </a:lnTo>
                  <a:lnTo>
                    <a:pt x="452" y="134"/>
                  </a:lnTo>
                  <a:lnTo>
                    <a:pt x="455" y="128"/>
                  </a:lnTo>
                  <a:lnTo>
                    <a:pt x="459" y="122"/>
                  </a:lnTo>
                  <a:lnTo>
                    <a:pt x="466" y="115"/>
                  </a:lnTo>
                  <a:lnTo>
                    <a:pt x="472" y="110"/>
                  </a:lnTo>
                  <a:lnTo>
                    <a:pt x="480" y="104"/>
                  </a:lnTo>
                  <a:lnTo>
                    <a:pt x="489" y="98"/>
                  </a:lnTo>
                  <a:lnTo>
                    <a:pt x="499" y="92"/>
                  </a:lnTo>
                  <a:lnTo>
                    <a:pt x="511" y="86"/>
                  </a:lnTo>
                  <a:lnTo>
                    <a:pt x="524" y="81"/>
                  </a:lnTo>
                  <a:lnTo>
                    <a:pt x="536" y="76"/>
                  </a:lnTo>
                  <a:lnTo>
                    <a:pt x="566" y="65"/>
                  </a:lnTo>
                  <a:lnTo>
                    <a:pt x="599" y="57"/>
                  </a:lnTo>
                  <a:lnTo>
                    <a:pt x="599" y="365"/>
                  </a:lnTo>
                  <a:lnTo>
                    <a:pt x="689" y="276"/>
                  </a:lnTo>
                  <a:lnTo>
                    <a:pt x="780" y="365"/>
                  </a:lnTo>
                  <a:lnTo>
                    <a:pt x="780" y="32"/>
                  </a:lnTo>
                  <a:lnTo>
                    <a:pt x="794" y="31"/>
                  </a:lnTo>
                  <a:lnTo>
                    <a:pt x="809" y="30"/>
                  </a:lnTo>
                  <a:lnTo>
                    <a:pt x="824" y="30"/>
                  </a:lnTo>
                  <a:lnTo>
                    <a:pt x="840" y="30"/>
                  </a:lnTo>
                  <a:lnTo>
                    <a:pt x="840" y="624"/>
                  </a:lnTo>
                  <a:close/>
                  <a:moveTo>
                    <a:pt x="30" y="624"/>
                  </a:moveTo>
                  <a:lnTo>
                    <a:pt x="30" y="30"/>
                  </a:lnTo>
                  <a:lnTo>
                    <a:pt x="73" y="31"/>
                  </a:lnTo>
                  <a:lnTo>
                    <a:pt x="113" y="33"/>
                  </a:lnTo>
                  <a:lnTo>
                    <a:pt x="153" y="36"/>
                  </a:lnTo>
                  <a:lnTo>
                    <a:pt x="189" y="42"/>
                  </a:lnTo>
                  <a:lnTo>
                    <a:pt x="224" y="47"/>
                  </a:lnTo>
                  <a:lnTo>
                    <a:pt x="256" y="53"/>
                  </a:lnTo>
                  <a:lnTo>
                    <a:pt x="285" y="61"/>
                  </a:lnTo>
                  <a:lnTo>
                    <a:pt x="312" y="68"/>
                  </a:lnTo>
                  <a:lnTo>
                    <a:pt x="337" y="77"/>
                  </a:lnTo>
                  <a:lnTo>
                    <a:pt x="358" y="86"/>
                  </a:lnTo>
                  <a:lnTo>
                    <a:pt x="376" y="95"/>
                  </a:lnTo>
                  <a:lnTo>
                    <a:pt x="392" y="106"/>
                  </a:lnTo>
                  <a:lnTo>
                    <a:pt x="399" y="111"/>
                  </a:lnTo>
                  <a:lnTo>
                    <a:pt x="404" y="115"/>
                  </a:lnTo>
                  <a:lnTo>
                    <a:pt x="408" y="121"/>
                  </a:lnTo>
                  <a:lnTo>
                    <a:pt x="412" y="126"/>
                  </a:lnTo>
                  <a:lnTo>
                    <a:pt x="416" y="131"/>
                  </a:lnTo>
                  <a:lnTo>
                    <a:pt x="418" y="137"/>
                  </a:lnTo>
                  <a:lnTo>
                    <a:pt x="419" y="142"/>
                  </a:lnTo>
                  <a:lnTo>
                    <a:pt x="420" y="147"/>
                  </a:lnTo>
                  <a:lnTo>
                    <a:pt x="420" y="715"/>
                  </a:lnTo>
                  <a:lnTo>
                    <a:pt x="407" y="704"/>
                  </a:lnTo>
                  <a:lnTo>
                    <a:pt x="393" y="695"/>
                  </a:lnTo>
                  <a:lnTo>
                    <a:pt x="377" y="686"/>
                  </a:lnTo>
                  <a:lnTo>
                    <a:pt x="359" y="677"/>
                  </a:lnTo>
                  <a:lnTo>
                    <a:pt x="340" y="670"/>
                  </a:lnTo>
                  <a:lnTo>
                    <a:pt x="318" y="662"/>
                  </a:lnTo>
                  <a:lnTo>
                    <a:pt x="296" y="656"/>
                  </a:lnTo>
                  <a:lnTo>
                    <a:pt x="271" y="649"/>
                  </a:lnTo>
                  <a:lnTo>
                    <a:pt x="246" y="644"/>
                  </a:lnTo>
                  <a:lnTo>
                    <a:pt x="219" y="639"/>
                  </a:lnTo>
                  <a:lnTo>
                    <a:pt x="190" y="634"/>
                  </a:lnTo>
                  <a:lnTo>
                    <a:pt x="160" y="631"/>
                  </a:lnTo>
                  <a:lnTo>
                    <a:pt x="129" y="628"/>
                  </a:lnTo>
                  <a:lnTo>
                    <a:pt x="97" y="626"/>
                  </a:lnTo>
                  <a:lnTo>
                    <a:pt x="64" y="624"/>
                  </a:lnTo>
                  <a:lnTo>
                    <a:pt x="30" y="624"/>
                  </a:lnTo>
                  <a:close/>
                  <a:moveTo>
                    <a:pt x="629" y="50"/>
                  </a:moveTo>
                  <a:lnTo>
                    <a:pt x="657" y="45"/>
                  </a:lnTo>
                  <a:lnTo>
                    <a:pt x="687" y="40"/>
                  </a:lnTo>
                  <a:lnTo>
                    <a:pt x="717" y="36"/>
                  </a:lnTo>
                  <a:lnTo>
                    <a:pt x="750" y="33"/>
                  </a:lnTo>
                  <a:lnTo>
                    <a:pt x="750" y="293"/>
                  </a:lnTo>
                  <a:lnTo>
                    <a:pt x="689" y="233"/>
                  </a:lnTo>
                  <a:lnTo>
                    <a:pt x="629" y="293"/>
                  </a:lnTo>
                  <a:lnTo>
                    <a:pt x="629" y="50"/>
                  </a:lnTo>
                  <a:close/>
                  <a:moveTo>
                    <a:pt x="855" y="0"/>
                  </a:moveTo>
                  <a:lnTo>
                    <a:pt x="816" y="0"/>
                  </a:lnTo>
                  <a:lnTo>
                    <a:pt x="778" y="1"/>
                  </a:lnTo>
                  <a:lnTo>
                    <a:pt x="743" y="4"/>
                  </a:lnTo>
                  <a:lnTo>
                    <a:pt x="707" y="7"/>
                  </a:lnTo>
                  <a:lnTo>
                    <a:pt x="674" y="12"/>
                  </a:lnTo>
                  <a:lnTo>
                    <a:pt x="642" y="16"/>
                  </a:lnTo>
                  <a:lnTo>
                    <a:pt x="612" y="22"/>
                  </a:lnTo>
                  <a:lnTo>
                    <a:pt x="584" y="29"/>
                  </a:lnTo>
                  <a:lnTo>
                    <a:pt x="558" y="36"/>
                  </a:lnTo>
                  <a:lnTo>
                    <a:pt x="533" y="45"/>
                  </a:lnTo>
                  <a:lnTo>
                    <a:pt x="512" y="53"/>
                  </a:lnTo>
                  <a:lnTo>
                    <a:pt x="492" y="63"/>
                  </a:lnTo>
                  <a:lnTo>
                    <a:pt x="473" y="73"/>
                  </a:lnTo>
                  <a:lnTo>
                    <a:pt x="458" y="83"/>
                  </a:lnTo>
                  <a:lnTo>
                    <a:pt x="451" y="89"/>
                  </a:lnTo>
                  <a:lnTo>
                    <a:pt x="446" y="94"/>
                  </a:lnTo>
                  <a:lnTo>
                    <a:pt x="439" y="100"/>
                  </a:lnTo>
                  <a:lnTo>
                    <a:pt x="435" y="106"/>
                  </a:lnTo>
                  <a:lnTo>
                    <a:pt x="430" y="100"/>
                  </a:lnTo>
                  <a:lnTo>
                    <a:pt x="424" y="94"/>
                  </a:lnTo>
                  <a:lnTo>
                    <a:pt x="418" y="89"/>
                  </a:lnTo>
                  <a:lnTo>
                    <a:pt x="411" y="83"/>
                  </a:lnTo>
                  <a:lnTo>
                    <a:pt x="396" y="73"/>
                  </a:lnTo>
                  <a:lnTo>
                    <a:pt x="378" y="63"/>
                  </a:lnTo>
                  <a:lnTo>
                    <a:pt x="358" y="53"/>
                  </a:lnTo>
                  <a:lnTo>
                    <a:pt x="336" y="45"/>
                  </a:lnTo>
                  <a:lnTo>
                    <a:pt x="312" y="36"/>
                  </a:lnTo>
                  <a:lnTo>
                    <a:pt x="285" y="29"/>
                  </a:lnTo>
                  <a:lnTo>
                    <a:pt x="258" y="22"/>
                  </a:lnTo>
                  <a:lnTo>
                    <a:pt x="227" y="16"/>
                  </a:lnTo>
                  <a:lnTo>
                    <a:pt x="196" y="12"/>
                  </a:lnTo>
                  <a:lnTo>
                    <a:pt x="162" y="7"/>
                  </a:lnTo>
                  <a:lnTo>
                    <a:pt x="127" y="4"/>
                  </a:lnTo>
                  <a:lnTo>
                    <a:pt x="91" y="1"/>
                  </a:lnTo>
                  <a:lnTo>
                    <a:pt x="53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8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639"/>
                  </a:lnTo>
                  <a:lnTo>
                    <a:pt x="0" y="641"/>
                  </a:lnTo>
                  <a:lnTo>
                    <a:pt x="1" y="644"/>
                  </a:lnTo>
                  <a:lnTo>
                    <a:pt x="2" y="646"/>
                  </a:lnTo>
                  <a:lnTo>
                    <a:pt x="4" y="649"/>
                  </a:lnTo>
                  <a:lnTo>
                    <a:pt x="6" y="651"/>
                  </a:lnTo>
                  <a:lnTo>
                    <a:pt x="9" y="653"/>
                  </a:lnTo>
                  <a:lnTo>
                    <a:pt x="12" y="653"/>
                  </a:lnTo>
                  <a:lnTo>
                    <a:pt x="15" y="654"/>
                  </a:lnTo>
                  <a:lnTo>
                    <a:pt x="59" y="654"/>
                  </a:lnTo>
                  <a:lnTo>
                    <a:pt x="102" y="656"/>
                  </a:lnTo>
                  <a:lnTo>
                    <a:pt x="142" y="659"/>
                  </a:lnTo>
                  <a:lnTo>
                    <a:pt x="181" y="663"/>
                  </a:lnTo>
                  <a:lnTo>
                    <a:pt x="216" y="669"/>
                  </a:lnTo>
                  <a:lnTo>
                    <a:pt x="249" y="675"/>
                  </a:lnTo>
                  <a:lnTo>
                    <a:pt x="280" y="683"/>
                  </a:lnTo>
                  <a:lnTo>
                    <a:pt x="308" y="691"/>
                  </a:lnTo>
                  <a:lnTo>
                    <a:pt x="333" y="700"/>
                  </a:lnTo>
                  <a:lnTo>
                    <a:pt x="356" y="708"/>
                  </a:lnTo>
                  <a:lnTo>
                    <a:pt x="375" y="719"/>
                  </a:lnTo>
                  <a:lnTo>
                    <a:pt x="390" y="729"/>
                  </a:lnTo>
                  <a:lnTo>
                    <a:pt x="398" y="734"/>
                  </a:lnTo>
                  <a:lnTo>
                    <a:pt x="403" y="739"/>
                  </a:lnTo>
                  <a:lnTo>
                    <a:pt x="408" y="745"/>
                  </a:lnTo>
                  <a:lnTo>
                    <a:pt x="412" y="750"/>
                  </a:lnTo>
                  <a:lnTo>
                    <a:pt x="416" y="755"/>
                  </a:lnTo>
                  <a:lnTo>
                    <a:pt x="418" y="761"/>
                  </a:lnTo>
                  <a:lnTo>
                    <a:pt x="419" y="766"/>
                  </a:lnTo>
                  <a:lnTo>
                    <a:pt x="420" y="771"/>
                  </a:lnTo>
                  <a:lnTo>
                    <a:pt x="420" y="773"/>
                  </a:lnTo>
                  <a:lnTo>
                    <a:pt x="421" y="777"/>
                  </a:lnTo>
                  <a:lnTo>
                    <a:pt x="422" y="779"/>
                  </a:lnTo>
                  <a:lnTo>
                    <a:pt x="424" y="781"/>
                  </a:lnTo>
                  <a:lnTo>
                    <a:pt x="426" y="783"/>
                  </a:lnTo>
                  <a:lnTo>
                    <a:pt x="429" y="784"/>
                  </a:lnTo>
                  <a:lnTo>
                    <a:pt x="432" y="785"/>
                  </a:lnTo>
                  <a:lnTo>
                    <a:pt x="435" y="786"/>
                  </a:lnTo>
                  <a:lnTo>
                    <a:pt x="438" y="785"/>
                  </a:lnTo>
                  <a:lnTo>
                    <a:pt x="440" y="784"/>
                  </a:lnTo>
                  <a:lnTo>
                    <a:pt x="443" y="783"/>
                  </a:lnTo>
                  <a:lnTo>
                    <a:pt x="446" y="781"/>
                  </a:lnTo>
                  <a:lnTo>
                    <a:pt x="447" y="779"/>
                  </a:lnTo>
                  <a:lnTo>
                    <a:pt x="449" y="777"/>
                  </a:lnTo>
                  <a:lnTo>
                    <a:pt x="450" y="773"/>
                  </a:lnTo>
                  <a:lnTo>
                    <a:pt x="450" y="771"/>
                  </a:lnTo>
                  <a:lnTo>
                    <a:pt x="450" y="766"/>
                  </a:lnTo>
                  <a:lnTo>
                    <a:pt x="452" y="761"/>
                  </a:lnTo>
                  <a:lnTo>
                    <a:pt x="454" y="755"/>
                  </a:lnTo>
                  <a:lnTo>
                    <a:pt x="457" y="750"/>
                  </a:lnTo>
                  <a:lnTo>
                    <a:pt x="462" y="745"/>
                  </a:lnTo>
                  <a:lnTo>
                    <a:pt x="466" y="739"/>
                  </a:lnTo>
                  <a:lnTo>
                    <a:pt x="472" y="734"/>
                  </a:lnTo>
                  <a:lnTo>
                    <a:pt x="479" y="729"/>
                  </a:lnTo>
                  <a:lnTo>
                    <a:pt x="495" y="719"/>
                  </a:lnTo>
                  <a:lnTo>
                    <a:pt x="514" y="708"/>
                  </a:lnTo>
                  <a:lnTo>
                    <a:pt x="536" y="700"/>
                  </a:lnTo>
                  <a:lnTo>
                    <a:pt x="561" y="691"/>
                  </a:lnTo>
                  <a:lnTo>
                    <a:pt x="590" y="683"/>
                  </a:lnTo>
                  <a:lnTo>
                    <a:pt x="620" y="675"/>
                  </a:lnTo>
                  <a:lnTo>
                    <a:pt x="654" y="669"/>
                  </a:lnTo>
                  <a:lnTo>
                    <a:pt x="689" y="663"/>
                  </a:lnTo>
                  <a:lnTo>
                    <a:pt x="728" y="659"/>
                  </a:lnTo>
                  <a:lnTo>
                    <a:pt x="767" y="656"/>
                  </a:lnTo>
                  <a:lnTo>
                    <a:pt x="810" y="654"/>
                  </a:lnTo>
                  <a:lnTo>
                    <a:pt x="855" y="654"/>
                  </a:lnTo>
                  <a:lnTo>
                    <a:pt x="858" y="653"/>
                  </a:lnTo>
                  <a:lnTo>
                    <a:pt x="860" y="653"/>
                  </a:lnTo>
                  <a:lnTo>
                    <a:pt x="863" y="651"/>
                  </a:lnTo>
                  <a:lnTo>
                    <a:pt x="865" y="649"/>
                  </a:lnTo>
                  <a:lnTo>
                    <a:pt x="867" y="646"/>
                  </a:lnTo>
                  <a:lnTo>
                    <a:pt x="869" y="644"/>
                  </a:lnTo>
                  <a:lnTo>
                    <a:pt x="870" y="641"/>
                  </a:lnTo>
                  <a:lnTo>
                    <a:pt x="870" y="639"/>
                  </a:lnTo>
                  <a:lnTo>
                    <a:pt x="870" y="15"/>
                  </a:lnTo>
                  <a:lnTo>
                    <a:pt x="870" y="12"/>
                  </a:lnTo>
                  <a:lnTo>
                    <a:pt x="869" y="8"/>
                  </a:lnTo>
                  <a:lnTo>
                    <a:pt x="867" y="6"/>
                  </a:lnTo>
                  <a:lnTo>
                    <a:pt x="865" y="4"/>
                  </a:lnTo>
                  <a:lnTo>
                    <a:pt x="863" y="2"/>
                  </a:lnTo>
                  <a:lnTo>
                    <a:pt x="860" y="1"/>
                  </a:lnTo>
                  <a:lnTo>
                    <a:pt x="858" y="0"/>
                  </a:lnTo>
                  <a:lnTo>
                    <a:pt x="85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49" name="Freeform 338">
              <a:extLst>
                <a:ext uri="{FF2B5EF4-FFF2-40B4-BE49-F238E27FC236}">
                  <a16:creationId xmlns:a16="http://schemas.microsoft.com/office/drawing/2014/main" id="{CA432AE0-ED99-77C3-56D1-AE8D132AE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1413" y="871538"/>
              <a:ext cx="88900" cy="25400"/>
            </a:xfrm>
            <a:custGeom>
              <a:avLst/>
              <a:gdLst>
                <a:gd name="T0" fmla="*/ 266 w 276"/>
                <a:gd name="T1" fmla="*/ 48 h 77"/>
                <a:gd name="T2" fmla="*/ 242 w 276"/>
                <a:gd name="T3" fmla="*/ 38 h 77"/>
                <a:gd name="T4" fmla="*/ 215 w 276"/>
                <a:gd name="T5" fmla="*/ 31 h 77"/>
                <a:gd name="T6" fmla="*/ 185 w 276"/>
                <a:gd name="T7" fmla="*/ 23 h 77"/>
                <a:gd name="T8" fmla="*/ 154 w 276"/>
                <a:gd name="T9" fmla="*/ 17 h 77"/>
                <a:gd name="T10" fmla="*/ 122 w 276"/>
                <a:gd name="T11" fmla="*/ 12 h 77"/>
                <a:gd name="T12" fmla="*/ 88 w 276"/>
                <a:gd name="T13" fmla="*/ 6 h 77"/>
                <a:gd name="T14" fmla="*/ 52 w 276"/>
                <a:gd name="T15" fmla="*/ 3 h 77"/>
                <a:gd name="T16" fmla="*/ 16 w 276"/>
                <a:gd name="T17" fmla="*/ 0 h 77"/>
                <a:gd name="T18" fmla="*/ 13 w 276"/>
                <a:gd name="T19" fmla="*/ 0 h 77"/>
                <a:gd name="T20" fmla="*/ 11 w 276"/>
                <a:gd name="T21" fmla="*/ 0 h 77"/>
                <a:gd name="T22" fmla="*/ 8 w 276"/>
                <a:gd name="T23" fmla="*/ 2 h 77"/>
                <a:gd name="T24" fmla="*/ 5 w 276"/>
                <a:gd name="T25" fmla="*/ 3 h 77"/>
                <a:gd name="T26" fmla="*/ 3 w 276"/>
                <a:gd name="T27" fmla="*/ 5 h 77"/>
                <a:gd name="T28" fmla="*/ 2 w 276"/>
                <a:gd name="T29" fmla="*/ 8 h 77"/>
                <a:gd name="T30" fmla="*/ 1 w 276"/>
                <a:gd name="T31" fmla="*/ 10 h 77"/>
                <a:gd name="T32" fmla="*/ 0 w 276"/>
                <a:gd name="T33" fmla="*/ 14 h 77"/>
                <a:gd name="T34" fmla="*/ 0 w 276"/>
                <a:gd name="T35" fmla="*/ 17 h 77"/>
                <a:gd name="T36" fmla="*/ 1 w 276"/>
                <a:gd name="T37" fmla="*/ 19 h 77"/>
                <a:gd name="T38" fmla="*/ 2 w 276"/>
                <a:gd name="T39" fmla="*/ 22 h 77"/>
                <a:gd name="T40" fmla="*/ 4 w 276"/>
                <a:gd name="T41" fmla="*/ 24 h 77"/>
                <a:gd name="T42" fmla="*/ 7 w 276"/>
                <a:gd name="T43" fmla="*/ 26 h 77"/>
                <a:gd name="T44" fmla="*/ 9 w 276"/>
                <a:gd name="T45" fmla="*/ 28 h 77"/>
                <a:gd name="T46" fmla="*/ 12 w 276"/>
                <a:gd name="T47" fmla="*/ 29 h 77"/>
                <a:gd name="T48" fmla="*/ 14 w 276"/>
                <a:gd name="T49" fmla="*/ 30 h 77"/>
                <a:gd name="T50" fmla="*/ 49 w 276"/>
                <a:gd name="T51" fmla="*/ 33 h 77"/>
                <a:gd name="T52" fmla="*/ 83 w 276"/>
                <a:gd name="T53" fmla="*/ 36 h 77"/>
                <a:gd name="T54" fmla="*/ 117 w 276"/>
                <a:gd name="T55" fmla="*/ 40 h 77"/>
                <a:gd name="T56" fmla="*/ 148 w 276"/>
                <a:gd name="T57" fmla="*/ 46 h 77"/>
                <a:gd name="T58" fmla="*/ 177 w 276"/>
                <a:gd name="T59" fmla="*/ 52 h 77"/>
                <a:gd name="T60" fmla="*/ 206 w 276"/>
                <a:gd name="T61" fmla="*/ 60 h 77"/>
                <a:gd name="T62" fmla="*/ 232 w 276"/>
                <a:gd name="T63" fmla="*/ 67 h 77"/>
                <a:gd name="T64" fmla="*/ 255 w 276"/>
                <a:gd name="T65" fmla="*/ 76 h 77"/>
                <a:gd name="T66" fmla="*/ 259 w 276"/>
                <a:gd name="T67" fmla="*/ 77 h 77"/>
                <a:gd name="T68" fmla="*/ 261 w 276"/>
                <a:gd name="T69" fmla="*/ 77 h 77"/>
                <a:gd name="T70" fmla="*/ 265 w 276"/>
                <a:gd name="T71" fmla="*/ 76 h 77"/>
                <a:gd name="T72" fmla="*/ 269 w 276"/>
                <a:gd name="T73" fmla="*/ 73 h 77"/>
                <a:gd name="T74" fmla="*/ 273 w 276"/>
                <a:gd name="T75" fmla="*/ 71 h 77"/>
                <a:gd name="T76" fmla="*/ 275 w 276"/>
                <a:gd name="T77" fmla="*/ 67 h 77"/>
                <a:gd name="T78" fmla="*/ 276 w 276"/>
                <a:gd name="T79" fmla="*/ 64 h 77"/>
                <a:gd name="T80" fmla="*/ 276 w 276"/>
                <a:gd name="T81" fmla="*/ 61 h 77"/>
                <a:gd name="T82" fmla="*/ 276 w 276"/>
                <a:gd name="T83" fmla="*/ 59 h 77"/>
                <a:gd name="T84" fmla="*/ 275 w 276"/>
                <a:gd name="T85" fmla="*/ 55 h 77"/>
                <a:gd name="T86" fmla="*/ 274 w 276"/>
                <a:gd name="T87" fmla="*/ 53 h 77"/>
                <a:gd name="T88" fmla="*/ 272 w 276"/>
                <a:gd name="T89" fmla="*/ 51 h 77"/>
                <a:gd name="T90" fmla="*/ 269 w 276"/>
                <a:gd name="T91" fmla="*/ 49 h 77"/>
                <a:gd name="T92" fmla="*/ 266 w 276"/>
                <a:gd name="T93" fmla="*/ 4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76" h="77">
                  <a:moveTo>
                    <a:pt x="266" y="48"/>
                  </a:moveTo>
                  <a:lnTo>
                    <a:pt x="242" y="38"/>
                  </a:lnTo>
                  <a:lnTo>
                    <a:pt x="215" y="31"/>
                  </a:lnTo>
                  <a:lnTo>
                    <a:pt x="185" y="23"/>
                  </a:lnTo>
                  <a:lnTo>
                    <a:pt x="154" y="17"/>
                  </a:lnTo>
                  <a:lnTo>
                    <a:pt x="122" y="12"/>
                  </a:lnTo>
                  <a:lnTo>
                    <a:pt x="88" y="6"/>
                  </a:lnTo>
                  <a:lnTo>
                    <a:pt x="52" y="3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5" y="3"/>
                  </a:lnTo>
                  <a:lnTo>
                    <a:pt x="3" y="5"/>
                  </a:lnTo>
                  <a:lnTo>
                    <a:pt x="2" y="8"/>
                  </a:lnTo>
                  <a:lnTo>
                    <a:pt x="1" y="10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1" y="19"/>
                  </a:lnTo>
                  <a:lnTo>
                    <a:pt x="2" y="22"/>
                  </a:lnTo>
                  <a:lnTo>
                    <a:pt x="4" y="24"/>
                  </a:lnTo>
                  <a:lnTo>
                    <a:pt x="7" y="26"/>
                  </a:lnTo>
                  <a:lnTo>
                    <a:pt x="9" y="28"/>
                  </a:lnTo>
                  <a:lnTo>
                    <a:pt x="12" y="29"/>
                  </a:lnTo>
                  <a:lnTo>
                    <a:pt x="14" y="30"/>
                  </a:lnTo>
                  <a:lnTo>
                    <a:pt x="49" y="33"/>
                  </a:lnTo>
                  <a:lnTo>
                    <a:pt x="83" y="36"/>
                  </a:lnTo>
                  <a:lnTo>
                    <a:pt x="117" y="40"/>
                  </a:lnTo>
                  <a:lnTo>
                    <a:pt x="148" y="46"/>
                  </a:lnTo>
                  <a:lnTo>
                    <a:pt x="177" y="52"/>
                  </a:lnTo>
                  <a:lnTo>
                    <a:pt x="206" y="60"/>
                  </a:lnTo>
                  <a:lnTo>
                    <a:pt x="232" y="67"/>
                  </a:lnTo>
                  <a:lnTo>
                    <a:pt x="255" y="76"/>
                  </a:lnTo>
                  <a:lnTo>
                    <a:pt x="259" y="77"/>
                  </a:lnTo>
                  <a:lnTo>
                    <a:pt x="261" y="77"/>
                  </a:lnTo>
                  <a:lnTo>
                    <a:pt x="265" y="76"/>
                  </a:lnTo>
                  <a:lnTo>
                    <a:pt x="269" y="73"/>
                  </a:lnTo>
                  <a:lnTo>
                    <a:pt x="273" y="71"/>
                  </a:lnTo>
                  <a:lnTo>
                    <a:pt x="275" y="67"/>
                  </a:lnTo>
                  <a:lnTo>
                    <a:pt x="276" y="64"/>
                  </a:lnTo>
                  <a:lnTo>
                    <a:pt x="276" y="61"/>
                  </a:lnTo>
                  <a:lnTo>
                    <a:pt x="276" y="59"/>
                  </a:lnTo>
                  <a:lnTo>
                    <a:pt x="275" y="55"/>
                  </a:lnTo>
                  <a:lnTo>
                    <a:pt x="274" y="53"/>
                  </a:lnTo>
                  <a:lnTo>
                    <a:pt x="272" y="51"/>
                  </a:lnTo>
                  <a:lnTo>
                    <a:pt x="269" y="49"/>
                  </a:lnTo>
                  <a:lnTo>
                    <a:pt x="266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50" name="Freeform 339">
              <a:extLst>
                <a:ext uri="{FF2B5EF4-FFF2-40B4-BE49-F238E27FC236}">
                  <a16:creationId xmlns:a16="http://schemas.microsoft.com/office/drawing/2014/main" id="{06D115A6-325C-C617-3233-CAA5C4392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1413" y="908050"/>
              <a:ext cx="88900" cy="23813"/>
            </a:xfrm>
            <a:custGeom>
              <a:avLst/>
              <a:gdLst>
                <a:gd name="T0" fmla="*/ 266 w 276"/>
                <a:gd name="T1" fmla="*/ 48 h 77"/>
                <a:gd name="T2" fmla="*/ 242 w 276"/>
                <a:gd name="T3" fmla="*/ 40 h 77"/>
                <a:gd name="T4" fmla="*/ 215 w 276"/>
                <a:gd name="T5" fmla="*/ 31 h 77"/>
                <a:gd name="T6" fmla="*/ 185 w 276"/>
                <a:gd name="T7" fmla="*/ 24 h 77"/>
                <a:gd name="T8" fmla="*/ 154 w 276"/>
                <a:gd name="T9" fmla="*/ 17 h 77"/>
                <a:gd name="T10" fmla="*/ 122 w 276"/>
                <a:gd name="T11" fmla="*/ 12 h 77"/>
                <a:gd name="T12" fmla="*/ 88 w 276"/>
                <a:gd name="T13" fmla="*/ 6 h 77"/>
                <a:gd name="T14" fmla="*/ 52 w 276"/>
                <a:gd name="T15" fmla="*/ 3 h 77"/>
                <a:gd name="T16" fmla="*/ 16 w 276"/>
                <a:gd name="T17" fmla="*/ 0 h 77"/>
                <a:gd name="T18" fmla="*/ 13 w 276"/>
                <a:gd name="T19" fmla="*/ 0 h 77"/>
                <a:gd name="T20" fmla="*/ 11 w 276"/>
                <a:gd name="T21" fmla="*/ 1 h 77"/>
                <a:gd name="T22" fmla="*/ 8 w 276"/>
                <a:gd name="T23" fmla="*/ 2 h 77"/>
                <a:gd name="T24" fmla="*/ 5 w 276"/>
                <a:gd name="T25" fmla="*/ 3 h 77"/>
                <a:gd name="T26" fmla="*/ 3 w 276"/>
                <a:gd name="T27" fmla="*/ 5 h 77"/>
                <a:gd name="T28" fmla="*/ 2 w 276"/>
                <a:gd name="T29" fmla="*/ 9 h 77"/>
                <a:gd name="T30" fmla="*/ 1 w 276"/>
                <a:gd name="T31" fmla="*/ 11 h 77"/>
                <a:gd name="T32" fmla="*/ 0 w 276"/>
                <a:gd name="T33" fmla="*/ 14 h 77"/>
                <a:gd name="T34" fmla="*/ 0 w 276"/>
                <a:gd name="T35" fmla="*/ 17 h 77"/>
                <a:gd name="T36" fmla="*/ 1 w 276"/>
                <a:gd name="T37" fmla="*/ 20 h 77"/>
                <a:gd name="T38" fmla="*/ 2 w 276"/>
                <a:gd name="T39" fmla="*/ 22 h 77"/>
                <a:gd name="T40" fmla="*/ 4 w 276"/>
                <a:gd name="T41" fmla="*/ 25 h 77"/>
                <a:gd name="T42" fmla="*/ 7 w 276"/>
                <a:gd name="T43" fmla="*/ 27 h 77"/>
                <a:gd name="T44" fmla="*/ 9 w 276"/>
                <a:gd name="T45" fmla="*/ 29 h 77"/>
                <a:gd name="T46" fmla="*/ 12 w 276"/>
                <a:gd name="T47" fmla="*/ 30 h 77"/>
                <a:gd name="T48" fmla="*/ 14 w 276"/>
                <a:gd name="T49" fmla="*/ 30 h 77"/>
                <a:gd name="T50" fmla="*/ 49 w 276"/>
                <a:gd name="T51" fmla="*/ 33 h 77"/>
                <a:gd name="T52" fmla="*/ 83 w 276"/>
                <a:gd name="T53" fmla="*/ 36 h 77"/>
                <a:gd name="T54" fmla="*/ 117 w 276"/>
                <a:gd name="T55" fmla="*/ 42 h 77"/>
                <a:gd name="T56" fmla="*/ 148 w 276"/>
                <a:gd name="T57" fmla="*/ 47 h 77"/>
                <a:gd name="T58" fmla="*/ 177 w 276"/>
                <a:gd name="T59" fmla="*/ 53 h 77"/>
                <a:gd name="T60" fmla="*/ 206 w 276"/>
                <a:gd name="T61" fmla="*/ 60 h 77"/>
                <a:gd name="T62" fmla="*/ 232 w 276"/>
                <a:gd name="T63" fmla="*/ 67 h 77"/>
                <a:gd name="T64" fmla="*/ 255 w 276"/>
                <a:gd name="T65" fmla="*/ 76 h 77"/>
                <a:gd name="T66" fmla="*/ 259 w 276"/>
                <a:gd name="T67" fmla="*/ 77 h 77"/>
                <a:gd name="T68" fmla="*/ 261 w 276"/>
                <a:gd name="T69" fmla="*/ 77 h 77"/>
                <a:gd name="T70" fmla="*/ 265 w 276"/>
                <a:gd name="T71" fmla="*/ 76 h 77"/>
                <a:gd name="T72" fmla="*/ 269 w 276"/>
                <a:gd name="T73" fmla="*/ 75 h 77"/>
                <a:gd name="T74" fmla="*/ 273 w 276"/>
                <a:gd name="T75" fmla="*/ 72 h 77"/>
                <a:gd name="T76" fmla="*/ 275 w 276"/>
                <a:gd name="T77" fmla="*/ 67 h 77"/>
                <a:gd name="T78" fmla="*/ 276 w 276"/>
                <a:gd name="T79" fmla="*/ 64 h 77"/>
                <a:gd name="T80" fmla="*/ 276 w 276"/>
                <a:gd name="T81" fmla="*/ 61 h 77"/>
                <a:gd name="T82" fmla="*/ 276 w 276"/>
                <a:gd name="T83" fmla="*/ 59 h 77"/>
                <a:gd name="T84" fmla="*/ 275 w 276"/>
                <a:gd name="T85" fmla="*/ 56 h 77"/>
                <a:gd name="T86" fmla="*/ 274 w 276"/>
                <a:gd name="T87" fmla="*/ 53 h 77"/>
                <a:gd name="T88" fmla="*/ 272 w 276"/>
                <a:gd name="T89" fmla="*/ 51 h 77"/>
                <a:gd name="T90" fmla="*/ 269 w 276"/>
                <a:gd name="T91" fmla="*/ 49 h 77"/>
                <a:gd name="T92" fmla="*/ 266 w 276"/>
                <a:gd name="T93" fmla="*/ 4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76" h="77">
                  <a:moveTo>
                    <a:pt x="266" y="48"/>
                  </a:moveTo>
                  <a:lnTo>
                    <a:pt x="242" y="40"/>
                  </a:lnTo>
                  <a:lnTo>
                    <a:pt x="215" y="31"/>
                  </a:lnTo>
                  <a:lnTo>
                    <a:pt x="185" y="24"/>
                  </a:lnTo>
                  <a:lnTo>
                    <a:pt x="154" y="17"/>
                  </a:lnTo>
                  <a:lnTo>
                    <a:pt x="122" y="12"/>
                  </a:lnTo>
                  <a:lnTo>
                    <a:pt x="88" y="6"/>
                  </a:lnTo>
                  <a:lnTo>
                    <a:pt x="52" y="3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11" y="1"/>
                  </a:lnTo>
                  <a:lnTo>
                    <a:pt x="8" y="2"/>
                  </a:lnTo>
                  <a:lnTo>
                    <a:pt x="5" y="3"/>
                  </a:lnTo>
                  <a:lnTo>
                    <a:pt x="3" y="5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1" y="20"/>
                  </a:lnTo>
                  <a:lnTo>
                    <a:pt x="2" y="22"/>
                  </a:lnTo>
                  <a:lnTo>
                    <a:pt x="4" y="25"/>
                  </a:lnTo>
                  <a:lnTo>
                    <a:pt x="7" y="27"/>
                  </a:lnTo>
                  <a:lnTo>
                    <a:pt x="9" y="29"/>
                  </a:lnTo>
                  <a:lnTo>
                    <a:pt x="12" y="30"/>
                  </a:lnTo>
                  <a:lnTo>
                    <a:pt x="14" y="30"/>
                  </a:lnTo>
                  <a:lnTo>
                    <a:pt x="49" y="33"/>
                  </a:lnTo>
                  <a:lnTo>
                    <a:pt x="83" y="36"/>
                  </a:lnTo>
                  <a:lnTo>
                    <a:pt x="117" y="42"/>
                  </a:lnTo>
                  <a:lnTo>
                    <a:pt x="148" y="47"/>
                  </a:lnTo>
                  <a:lnTo>
                    <a:pt x="177" y="53"/>
                  </a:lnTo>
                  <a:lnTo>
                    <a:pt x="206" y="60"/>
                  </a:lnTo>
                  <a:lnTo>
                    <a:pt x="232" y="67"/>
                  </a:lnTo>
                  <a:lnTo>
                    <a:pt x="255" y="76"/>
                  </a:lnTo>
                  <a:lnTo>
                    <a:pt x="259" y="77"/>
                  </a:lnTo>
                  <a:lnTo>
                    <a:pt x="261" y="77"/>
                  </a:lnTo>
                  <a:lnTo>
                    <a:pt x="265" y="76"/>
                  </a:lnTo>
                  <a:lnTo>
                    <a:pt x="269" y="75"/>
                  </a:lnTo>
                  <a:lnTo>
                    <a:pt x="273" y="72"/>
                  </a:lnTo>
                  <a:lnTo>
                    <a:pt x="275" y="67"/>
                  </a:lnTo>
                  <a:lnTo>
                    <a:pt x="276" y="64"/>
                  </a:lnTo>
                  <a:lnTo>
                    <a:pt x="276" y="61"/>
                  </a:lnTo>
                  <a:lnTo>
                    <a:pt x="276" y="59"/>
                  </a:lnTo>
                  <a:lnTo>
                    <a:pt x="275" y="56"/>
                  </a:lnTo>
                  <a:lnTo>
                    <a:pt x="274" y="53"/>
                  </a:lnTo>
                  <a:lnTo>
                    <a:pt x="272" y="51"/>
                  </a:lnTo>
                  <a:lnTo>
                    <a:pt x="269" y="49"/>
                  </a:lnTo>
                  <a:lnTo>
                    <a:pt x="266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51" name="Freeform 340">
              <a:extLst>
                <a:ext uri="{FF2B5EF4-FFF2-40B4-BE49-F238E27FC236}">
                  <a16:creationId xmlns:a16="http://schemas.microsoft.com/office/drawing/2014/main" id="{54892AC8-DED0-2010-1D61-595726DB9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1413" y="944563"/>
              <a:ext cx="88900" cy="23813"/>
            </a:xfrm>
            <a:custGeom>
              <a:avLst/>
              <a:gdLst>
                <a:gd name="T0" fmla="*/ 266 w 276"/>
                <a:gd name="T1" fmla="*/ 48 h 77"/>
                <a:gd name="T2" fmla="*/ 242 w 276"/>
                <a:gd name="T3" fmla="*/ 40 h 77"/>
                <a:gd name="T4" fmla="*/ 215 w 276"/>
                <a:gd name="T5" fmla="*/ 31 h 77"/>
                <a:gd name="T6" fmla="*/ 185 w 276"/>
                <a:gd name="T7" fmla="*/ 25 h 77"/>
                <a:gd name="T8" fmla="*/ 154 w 276"/>
                <a:gd name="T9" fmla="*/ 17 h 77"/>
                <a:gd name="T10" fmla="*/ 122 w 276"/>
                <a:gd name="T11" fmla="*/ 12 h 77"/>
                <a:gd name="T12" fmla="*/ 88 w 276"/>
                <a:gd name="T13" fmla="*/ 8 h 77"/>
                <a:gd name="T14" fmla="*/ 52 w 276"/>
                <a:gd name="T15" fmla="*/ 3 h 77"/>
                <a:gd name="T16" fmla="*/ 16 w 276"/>
                <a:gd name="T17" fmla="*/ 0 h 77"/>
                <a:gd name="T18" fmla="*/ 13 w 276"/>
                <a:gd name="T19" fmla="*/ 0 h 77"/>
                <a:gd name="T20" fmla="*/ 11 w 276"/>
                <a:gd name="T21" fmla="*/ 1 h 77"/>
                <a:gd name="T22" fmla="*/ 8 w 276"/>
                <a:gd name="T23" fmla="*/ 2 h 77"/>
                <a:gd name="T24" fmla="*/ 5 w 276"/>
                <a:gd name="T25" fmla="*/ 5 h 77"/>
                <a:gd name="T26" fmla="*/ 3 w 276"/>
                <a:gd name="T27" fmla="*/ 7 h 77"/>
                <a:gd name="T28" fmla="*/ 2 w 276"/>
                <a:gd name="T29" fmla="*/ 9 h 77"/>
                <a:gd name="T30" fmla="*/ 1 w 276"/>
                <a:gd name="T31" fmla="*/ 11 h 77"/>
                <a:gd name="T32" fmla="*/ 0 w 276"/>
                <a:gd name="T33" fmla="*/ 14 h 77"/>
                <a:gd name="T34" fmla="*/ 0 w 276"/>
                <a:gd name="T35" fmla="*/ 17 h 77"/>
                <a:gd name="T36" fmla="*/ 1 w 276"/>
                <a:gd name="T37" fmla="*/ 21 h 77"/>
                <a:gd name="T38" fmla="*/ 2 w 276"/>
                <a:gd name="T39" fmla="*/ 23 h 77"/>
                <a:gd name="T40" fmla="*/ 4 w 276"/>
                <a:gd name="T41" fmla="*/ 26 h 77"/>
                <a:gd name="T42" fmla="*/ 7 w 276"/>
                <a:gd name="T43" fmla="*/ 27 h 77"/>
                <a:gd name="T44" fmla="*/ 9 w 276"/>
                <a:gd name="T45" fmla="*/ 29 h 77"/>
                <a:gd name="T46" fmla="*/ 12 w 276"/>
                <a:gd name="T47" fmla="*/ 30 h 77"/>
                <a:gd name="T48" fmla="*/ 14 w 276"/>
                <a:gd name="T49" fmla="*/ 30 h 77"/>
                <a:gd name="T50" fmla="*/ 49 w 276"/>
                <a:gd name="T51" fmla="*/ 33 h 77"/>
                <a:gd name="T52" fmla="*/ 83 w 276"/>
                <a:gd name="T53" fmla="*/ 37 h 77"/>
                <a:gd name="T54" fmla="*/ 117 w 276"/>
                <a:gd name="T55" fmla="*/ 42 h 77"/>
                <a:gd name="T56" fmla="*/ 148 w 276"/>
                <a:gd name="T57" fmla="*/ 47 h 77"/>
                <a:gd name="T58" fmla="*/ 177 w 276"/>
                <a:gd name="T59" fmla="*/ 54 h 77"/>
                <a:gd name="T60" fmla="*/ 206 w 276"/>
                <a:gd name="T61" fmla="*/ 60 h 77"/>
                <a:gd name="T62" fmla="*/ 232 w 276"/>
                <a:gd name="T63" fmla="*/ 68 h 77"/>
                <a:gd name="T64" fmla="*/ 255 w 276"/>
                <a:gd name="T65" fmla="*/ 76 h 77"/>
                <a:gd name="T66" fmla="*/ 259 w 276"/>
                <a:gd name="T67" fmla="*/ 77 h 77"/>
                <a:gd name="T68" fmla="*/ 261 w 276"/>
                <a:gd name="T69" fmla="*/ 77 h 77"/>
                <a:gd name="T70" fmla="*/ 265 w 276"/>
                <a:gd name="T71" fmla="*/ 77 h 77"/>
                <a:gd name="T72" fmla="*/ 269 w 276"/>
                <a:gd name="T73" fmla="*/ 75 h 77"/>
                <a:gd name="T74" fmla="*/ 273 w 276"/>
                <a:gd name="T75" fmla="*/ 72 h 77"/>
                <a:gd name="T76" fmla="*/ 275 w 276"/>
                <a:gd name="T77" fmla="*/ 68 h 77"/>
                <a:gd name="T78" fmla="*/ 276 w 276"/>
                <a:gd name="T79" fmla="*/ 64 h 77"/>
                <a:gd name="T80" fmla="*/ 276 w 276"/>
                <a:gd name="T81" fmla="*/ 62 h 77"/>
                <a:gd name="T82" fmla="*/ 276 w 276"/>
                <a:gd name="T83" fmla="*/ 59 h 77"/>
                <a:gd name="T84" fmla="*/ 275 w 276"/>
                <a:gd name="T85" fmla="*/ 56 h 77"/>
                <a:gd name="T86" fmla="*/ 274 w 276"/>
                <a:gd name="T87" fmla="*/ 54 h 77"/>
                <a:gd name="T88" fmla="*/ 272 w 276"/>
                <a:gd name="T89" fmla="*/ 52 h 77"/>
                <a:gd name="T90" fmla="*/ 269 w 276"/>
                <a:gd name="T91" fmla="*/ 49 h 77"/>
                <a:gd name="T92" fmla="*/ 266 w 276"/>
                <a:gd name="T93" fmla="*/ 4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76" h="77">
                  <a:moveTo>
                    <a:pt x="266" y="48"/>
                  </a:moveTo>
                  <a:lnTo>
                    <a:pt x="242" y="40"/>
                  </a:lnTo>
                  <a:lnTo>
                    <a:pt x="215" y="31"/>
                  </a:lnTo>
                  <a:lnTo>
                    <a:pt x="185" y="25"/>
                  </a:lnTo>
                  <a:lnTo>
                    <a:pt x="154" y="17"/>
                  </a:lnTo>
                  <a:lnTo>
                    <a:pt x="122" y="12"/>
                  </a:lnTo>
                  <a:lnTo>
                    <a:pt x="88" y="8"/>
                  </a:lnTo>
                  <a:lnTo>
                    <a:pt x="52" y="3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11" y="1"/>
                  </a:lnTo>
                  <a:lnTo>
                    <a:pt x="8" y="2"/>
                  </a:lnTo>
                  <a:lnTo>
                    <a:pt x="5" y="5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1" y="21"/>
                  </a:lnTo>
                  <a:lnTo>
                    <a:pt x="2" y="23"/>
                  </a:lnTo>
                  <a:lnTo>
                    <a:pt x="4" y="26"/>
                  </a:lnTo>
                  <a:lnTo>
                    <a:pt x="7" y="27"/>
                  </a:lnTo>
                  <a:lnTo>
                    <a:pt x="9" y="29"/>
                  </a:lnTo>
                  <a:lnTo>
                    <a:pt x="12" y="30"/>
                  </a:lnTo>
                  <a:lnTo>
                    <a:pt x="14" y="30"/>
                  </a:lnTo>
                  <a:lnTo>
                    <a:pt x="49" y="33"/>
                  </a:lnTo>
                  <a:lnTo>
                    <a:pt x="83" y="37"/>
                  </a:lnTo>
                  <a:lnTo>
                    <a:pt x="117" y="42"/>
                  </a:lnTo>
                  <a:lnTo>
                    <a:pt x="148" y="47"/>
                  </a:lnTo>
                  <a:lnTo>
                    <a:pt x="177" y="54"/>
                  </a:lnTo>
                  <a:lnTo>
                    <a:pt x="206" y="60"/>
                  </a:lnTo>
                  <a:lnTo>
                    <a:pt x="232" y="68"/>
                  </a:lnTo>
                  <a:lnTo>
                    <a:pt x="255" y="76"/>
                  </a:lnTo>
                  <a:lnTo>
                    <a:pt x="259" y="77"/>
                  </a:lnTo>
                  <a:lnTo>
                    <a:pt x="261" y="77"/>
                  </a:lnTo>
                  <a:lnTo>
                    <a:pt x="265" y="77"/>
                  </a:lnTo>
                  <a:lnTo>
                    <a:pt x="269" y="75"/>
                  </a:lnTo>
                  <a:lnTo>
                    <a:pt x="273" y="72"/>
                  </a:lnTo>
                  <a:lnTo>
                    <a:pt x="275" y="68"/>
                  </a:lnTo>
                  <a:lnTo>
                    <a:pt x="276" y="64"/>
                  </a:lnTo>
                  <a:lnTo>
                    <a:pt x="276" y="62"/>
                  </a:lnTo>
                  <a:lnTo>
                    <a:pt x="276" y="59"/>
                  </a:lnTo>
                  <a:lnTo>
                    <a:pt x="275" y="56"/>
                  </a:lnTo>
                  <a:lnTo>
                    <a:pt x="274" y="54"/>
                  </a:lnTo>
                  <a:lnTo>
                    <a:pt x="272" y="52"/>
                  </a:lnTo>
                  <a:lnTo>
                    <a:pt x="269" y="49"/>
                  </a:lnTo>
                  <a:lnTo>
                    <a:pt x="266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52" name="Freeform 341">
              <a:extLst>
                <a:ext uri="{FF2B5EF4-FFF2-40B4-BE49-F238E27FC236}">
                  <a16:creationId xmlns:a16="http://schemas.microsoft.com/office/drawing/2014/main" id="{9ED2FFB2-4332-F1BF-C226-3C40339F1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1413" y="979488"/>
              <a:ext cx="88900" cy="25400"/>
            </a:xfrm>
            <a:custGeom>
              <a:avLst/>
              <a:gdLst>
                <a:gd name="T0" fmla="*/ 266 w 276"/>
                <a:gd name="T1" fmla="*/ 49 h 77"/>
                <a:gd name="T2" fmla="*/ 242 w 276"/>
                <a:gd name="T3" fmla="*/ 40 h 77"/>
                <a:gd name="T4" fmla="*/ 215 w 276"/>
                <a:gd name="T5" fmla="*/ 33 h 77"/>
                <a:gd name="T6" fmla="*/ 185 w 276"/>
                <a:gd name="T7" fmla="*/ 25 h 77"/>
                <a:gd name="T8" fmla="*/ 154 w 276"/>
                <a:gd name="T9" fmla="*/ 19 h 77"/>
                <a:gd name="T10" fmla="*/ 122 w 276"/>
                <a:gd name="T11" fmla="*/ 12 h 77"/>
                <a:gd name="T12" fmla="*/ 88 w 276"/>
                <a:gd name="T13" fmla="*/ 8 h 77"/>
                <a:gd name="T14" fmla="*/ 52 w 276"/>
                <a:gd name="T15" fmla="*/ 4 h 77"/>
                <a:gd name="T16" fmla="*/ 16 w 276"/>
                <a:gd name="T17" fmla="*/ 0 h 77"/>
                <a:gd name="T18" fmla="*/ 13 w 276"/>
                <a:gd name="T19" fmla="*/ 2 h 77"/>
                <a:gd name="T20" fmla="*/ 11 w 276"/>
                <a:gd name="T21" fmla="*/ 2 h 77"/>
                <a:gd name="T22" fmla="*/ 8 w 276"/>
                <a:gd name="T23" fmla="*/ 3 h 77"/>
                <a:gd name="T24" fmla="*/ 5 w 276"/>
                <a:gd name="T25" fmla="*/ 5 h 77"/>
                <a:gd name="T26" fmla="*/ 3 w 276"/>
                <a:gd name="T27" fmla="*/ 7 h 77"/>
                <a:gd name="T28" fmla="*/ 2 w 276"/>
                <a:gd name="T29" fmla="*/ 9 h 77"/>
                <a:gd name="T30" fmla="*/ 1 w 276"/>
                <a:gd name="T31" fmla="*/ 12 h 77"/>
                <a:gd name="T32" fmla="*/ 0 w 276"/>
                <a:gd name="T33" fmla="*/ 15 h 77"/>
                <a:gd name="T34" fmla="*/ 0 w 276"/>
                <a:gd name="T35" fmla="*/ 18 h 77"/>
                <a:gd name="T36" fmla="*/ 1 w 276"/>
                <a:gd name="T37" fmla="*/ 21 h 77"/>
                <a:gd name="T38" fmla="*/ 2 w 276"/>
                <a:gd name="T39" fmla="*/ 24 h 77"/>
                <a:gd name="T40" fmla="*/ 4 w 276"/>
                <a:gd name="T41" fmla="*/ 26 h 77"/>
                <a:gd name="T42" fmla="*/ 7 w 276"/>
                <a:gd name="T43" fmla="*/ 28 h 77"/>
                <a:gd name="T44" fmla="*/ 9 w 276"/>
                <a:gd name="T45" fmla="*/ 29 h 77"/>
                <a:gd name="T46" fmla="*/ 12 w 276"/>
                <a:gd name="T47" fmla="*/ 30 h 77"/>
                <a:gd name="T48" fmla="*/ 14 w 276"/>
                <a:gd name="T49" fmla="*/ 30 h 77"/>
                <a:gd name="T50" fmla="*/ 49 w 276"/>
                <a:gd name="T51" fmla="*/ 34 h 77"/>
                <a:gd name="T52" fmla="*/ 83 w 276"/>
                <a:gd name="T53" fmla="*/ 38 h 77"/>
                <a:gd name="T54" fmla="*/ 117 w 276"/>
                <a:gd name="T55" fmla="*/ 42 h 77"/>
                <a:gd name="T56" fmla="*/ 148 w 276"/>
                <a:gd name="T57" fmla="*/ 48 h 77"/>
                <a:gd name="T58" fmla="*/ 177 w 276"/>
                <a:gd name="T59" fmla="*/ 54 h 77"/>
                <a:gd name="T60" fmla="*/ 206 w 276"/>
                <a:gd name="T61" fmla="*/ 60 h 77"/>
                <a:gd name="T62" fmla="*/ 232 w 276"/>
                <a:gd name="T63" fmla="*/ 69 h 77"/>
                <a:gd name="T64" fmla="*/ 255 w 276"/>
                <a:gd name="T65" fmla="*/ 76 h 77"/>
                <a:gd name="T66" fmla="*/ 259 w 276"/>
                <a:gd name="T67" fmla="*/ 77 h 77"/>
                <a:gd name="T68" fmla="*/ 261 w 276"/>
                <a:gd name="T69" fmla="*/ 77 h 77"/>
                <a:gd name="T70" fmla="*/ 265 w 276"/>
                <a:gd name="T71" fmla="*/ 77 h 77"/>
                <a:gd name="T72" fmla="*/ 269 w 276"/>
                <a:gd name="T73" fmla="*/ 75 h 77"/>
                <a:gd name="T74" fmla="*/ 273 w 276"/>
                <a:gd name="T75" fmla="*/ 72 h 77"/>
                <a:gd name="T76" fmla="*/ 275 w 276"/>
                <a:gd name="T77" fmla="*/ 68 h 77"/>
                <a:gd name="T78" fmla="*/ 276 w 276"/>
                <a:gd name="T79" fmla="*/ 66 h 77"/>
                <a:gd name="T80" fmla="*/ 276 w 276"/>
                <a:gd name="T81" fmla="*/ 62 h 77"/>
                <a:gd name="T82" fmla="*/ 276 w 276"/>
                <a:gd name="T83" fmla="*/ 59 h 77"/>
                <a:gd name="T84" fmla="*/ 275 w 276"/>
                <a:gd name="T85" fmla="*/ 57 h 77"/>
                <a:gd name="T86" fmla="*/ 274 w 276"/>
                <a:gd name="T87" fmla="*/ 54 h 77"/>
                <a:gd name="T88" fmla="*/ 272 w 276"/>
                <a:gd name="T89" fmla="*/ 52 h 77"/>
                <a:gd name="T90" fmla="*/ 269 w 276"/>
                <a:gd name="T91" fmla="*/ 51 h 77"/>
                <a:gd name="T92" fmla="*/ 266 w 276"/>
                <a:gd name="T93" fmla="*/ 4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76" h="77">
                  <a:moveTo>
                    <a:pt x="266" y="49"/>
                  </a:moveTo>
                  <a:lnTo>
                    <a:pt x="242" y="40"/>
                  </a:lnTo>
                  <a:lnTo>
                    <a:pt x="215" y="33"/>
                  </a:lnTo>
                  <a:lnTo>
                    <a:pt x="185" y="25"/>
                  </a:lnTo>
                  <a:lnTo>
                    <a:pt x="154" y="19"/>
                  </a:lnTo>
                  <a:lnTo>
                    <a:pt x="122" y="12"/>
                  </a:lnTo>
                  <a:lnTo>
                    <a:pt x="88" y="8"/>
                  </a:lnTo>
                  <a:lnTo>
                    <a:pt x="52" y="4"/>
                  </a:lnTo>
                  <a:lnTo>
                    <a:pt x="16" y="0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8" y="3"/>
                  </a:lnTo>
                  <a:lnTo>
                    <a:pt x="5" y="5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7" y="28"/>
                  </a:lnTo>
                  <a:lnTo>
                    <a:pt x="9" y="29"/>
                  </a:lnTo>
                  <a:lnTo>
                    <a:pt x="12" y="30"/>
                  </a:lnTo>
                  <a:lnTo>
                    <a:pt x="14" y="30"/>
                  </a:lnTo>
                  <a:lnTo>
                    <a:pt x="49" y="34"/>
                  </a:lnTo>
                  <a:lnTo>
                    <a:pt x="83" y="38"/>
                  </a:lnTo>
                  <a:lnTo>
                    <a:pt x="117" y="42"/>
                  </a:lnTo>
                  <a:lnTo>
                    <a:pt x="148" y="48"/>
                  </a:lnTo>
                  <a:lnTo>
                    <a:pt x="177" y="54"/>
                  </a:lnTo>
                  <a:lnTo>
                    <a:pt x="206" y="60"/>
                  </a:lnTo>
                  <a:lnTo>
                    <a:pt x="232" y="69"/>
                  </a:lnTo>
                  <a:lnTo>
                    <a:pt x="255" y="76"/>
                  </a:lnTo>
                  <a:lnTo>
                    <a:pt x="259" y="77"/>
                  </a:lnTo>
                  <a:lnTo>
                    <a:pt x="261" y="77"/>
                  </a:lnTo>
                  <a:lnTo>
                    <a:pt x="265" y="77"/>
                  </a:lnTo>
                  <a:lnTo>
                    <a:pt x="269" y="75"/>
                  </a:lnTo>
                  <a:lnTo>
                    <a:pt x="273" y="72"/>
                  </a:lnTo>
                  <a:lnTo>
                    <a:pt x="275" y="68"/>
                  </a:lnTo>
                  <a:lnTo>
                    <a:pt x="276" y="66"/>
                  </a:lnTo>
                  <a:lnTo>
                    <a:pt x="276" y="62"/>
                  </a:lnTo>
                  <a:lnTo>
                    <a:pt x="276" y="59"/>
                  </a:lnTo>
                  <a:lnTo>
                    <a:pt x="275" y="57"/>
                  </a:lnTo>
                  <a:lnTo>
                    <a:pt x="274" y="54"/>
                  </a:lnTo>
                  <a:lnTo>
                    <a:pt x="272" y="52"/>
                  </a:lnTo>
                  <a:lnTo>
                    <a:pt x="269" y="51"/>
                  </a:lnTo>
                  <a:lnTo>
                    <a:pt x="266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53" name="Freeform 342">
              <a:extLst>
                <a:ext uri="{FF2B5EF4-FFF2-40B4-BE49-F238E27FC236}">
                  <a16:creationId xmlns:a16="http://schemas.microsoft.com/office/drawing/2014/main" id="{09620B97-705D-00D1-8DC4-38E083037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9525" y="944563"/>
              <a:ext cx="88900" cy="23813"/>
            </a:xfrm>
            <a:custGeom>
              <a:avLst/>
              <a:gdLst>
                <a:gd name="T0" fmla="*/ 260 w 276"/>
                <a:gd name="T1" fmla="*/ 0 h 77"/>
                <a:gd name="T2" fmla="*/ 224 w 276"/>
                <a:gd name="T3" fmla="*/ 3 h 77"/>
                <a:gd name="T4" fmla="*/ 189 w 276"/>
                <a:gd name="T5" fmla="*/ 8 h 77"/>
                <a:gd name="T6" fmla="*/ 155 w 276"/>
                <a:gd name="T7" fmla="*/ 12 h 77"/>
                <a:gd name="T8" fmla="*/ 122 w 276"/>
                <a:gd name="T9" fmla="*/ 17 h 77"/>
                <a:gd name="T10" fmla="*/ 91 w 276"/>
                <a:gd name="T11" fmla="*/ 25 h 77"/>
                <a:gd name="T12" fmla="*/ 62 w 276"/>
                <a:gd name="T13" fmla="*/ 31 h 77"/>
                <a:gd name="T14" fmla="*/ 35 w 276"/>
                <a:gd name="T15" fmla="*/ 40 h 77"/>
                <a:gd name="T16" fmla="*/ 10 w 276"/>
                <a:gd name="T17" fmla="*/ 48 h 77"/>
                <a:gd name="T18" fmla="*/ 7 w 276"/>
                <a:gd name="T19" fmla="*/ 49 h 77"/>
                <a:gd name="T20" fmla="*/ 5 w 276"/>
                <a:gd name="T21" fmla="*/ 52 h 77"/>
                <a:gd name="T22" fmla="*/ 3 w 276"/>
                <a:gd name="T23" fmla="*/ 54 h 77"/>
                <a:gd name="T24" fmla="*/ 2 w 276"/>
                <a:gd name="T25" fmla="*/ 56 h 77"/>
                <a:gd name="T26" fmla="*/ 1 w 276"/>
                <a:gd name="T27" fmla="*/ 59 h 77"/>
                <a:gd name="T28" fmla="*/ 0 w 276"/>
                <a:gd name="T29" fmla="*/ 62 h 77"/>
                <a:gd name="T30" fmla="*/ 0 w 276"/>
                <a:gd name="T31" fmla="*/ 64 h 77"/>
                <a:gd name="T32" fmla="*/ 1 w 276"/>
                <a:gd name="T33" fmla="*/ 68 h 77"/>
                <a:gd name="T34" fmla="*/ 3 w 276"/>
                <a:gd name="T35" fmla="*/ 72 h 77"/>
                <a:gd name="T36" fmla="*/ 6 w 276"/>
                <a:gd name="T37" fmla="*/ 75 h 77"/>
                <a:gd name="T38" fmla="*/ 11 w 276"/>
                <a:gd name="T39" fmla="*/ 77 h 77"/>
                <a:gd name="T40" fmla="*/ 15 w 276"/>
                <a:gd name="T41" fmla="*/ 77 h 77"/>
                <a:gd name="T42" fmla="*/ 18 w 276"/>
                <a:gd name="T43" fmla="*/ 77 h 77"/>
                <a:gd name="T44" fmla="*/ 20 w 276"/>
                <a:gd name="T45" fmla="*/ 76 h 77"/>
                <a:gd name="T46" fmla="*/ 45 w 276"/>
                <a:gd name="T47" fmla="*/ 68 h 77"/>
                <a:gd name="T48" fmla="*/ 70 w 276"/>
                <a:gd name="T49" fmla="*/ 60 h 77"/>
                <a:gd name="T50" fmla="*/ 98 w 276"/>
                <a:gd name="T51" fmla="*/ 54 h 77"/>
                <a:gd name="T52" fmla="*/ 128 w 276"/>
                <a:gd name="T53" fmla="*/ 47 h 77"/>
                <a:gd name="T54" fmla="*/ 160 w 276"/>
                <a:gd name="T55" fmla="*/ 42 h 77"/>
                <a:gd name="T56" fmla="*/ 192 w 276"/>
                <a:gd name="T57" fmla="*/ 37 h 77"/>
                <a:gd name="T58" fmla="*/ 226 w 276"/>
                <a:gd name="T59" fmla="*/ 33 h 77"/>
                <a:gd name="T60" fmla="*/ 262 w 276"/>
                <a:gd name="T61" fmla="*/ 30 h 77"/>
                <a:gd name="T62" fmla="*/ 265 w 276"/>
                <a:gd name="T63" fmla="*/ 30 h 77"/>
                <a:gd name="T64" fmla="*/ 268 w 276"/>
                <a:gd name="T65" fmla="*/ 29 h 77"/>
                <a:gd name="T66" fmla="*/ 270 w 276"/>
                <a:gd name="T67" fmla="*/ 27 h 77"/>
                <a:gd name="T68" fmla="*/ 272 w 276"/>
                <a:gd name="T69" fmla="*/ 26 h 77"/>
                <a:gd name="T70" fmla="*/ 274 w 276"/>
                <a:gd name="T71" fmla="*/ 23 h 77"/>
                <a:gd name="T72" fmla="*/ 276 w 276"/>
                <a:gd name="T73" fmla="*/ 21 h 77"/>
                <a:gd name="T74" fmla="*/ 276 w 276"/>
                <a:gd name="T75" fmla="*/ 17 h 77"/>
                <a:gd name="T76" fmla="*/ 276 w 276"/>
                <a:gd name="T77" fmla="*/ 14 h 77"/>
                <a:gd name="T78" fmla="*/ 276 w 276"/>
                <a:gd name="T79" fmla="*/ 11 h 77"/>
                <a:gd name="T80" fmla="*/ 275 w 276"/>
                <a:gd name="T81" fmla="*/ 9 h 77"/>
                <a:gd name="T82" fmla="*/ 274 w 276"/>
                <a:gd name="T83" fmla="*/ 7 h 77"/>
                <a:gd name="T84" fmla="*/ 271 w 276"/>
                <a:gd name="T85" fmla="*/ 5 h 77"/>
                <a:gd name="T86" fmla="*/ 269 w 276"/>
                <a:gd name="T87" fmla="*/ 2 h 77"/>
                <a:gd name="T88" fmla="*/ 266 w 276"/>
                <a:gd name="T89" fmla="*/ 1 h 77"/>
                <a:gd name="T90" fmla="*/ 263 w 276"/>
                <a:gd name="T91" fmla="*/ 0 h 77"/>
                <a:gd name="T92" fmla="*/ 260 w 276"/>
                <a:gd name="T9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76" h="77">
                  <a:moveTo>
                    <a:pt x="260" y="0"/>
                  </a:moveTo>
                  <a:lnTo>
                    <a:pt x="224" y="3"/>
                  </a:lnTo>
                  <a:lnTo>
                    <a:pt x="189" y="8"/>
                  </a:lnTo>
                  <a:lnTo>
                    <a:pt x="155" y="12"/>
                  </a:lnTo>
                  <a:lnTo>
                    <a:pt x="122" y="17"/>
                  </a:lnTo>
                  <a:lnTo>
                    <a:pt x="91" y="25"/>
                  </a:lnTo>
                  <a:lnTo>
                    <a:pt x="62" y="31"/>
                  </a:lnTo>
                  <a:lnTo>
                    <a:pt x="35" y="40"/>
                  </a:lnTo>
                  <a:lnTo>
                    <a:pt x="10" y="48"/>
                  </a:lnTo>
                  <a:lnTo>
                    <a:pt x="7" y="49"/>
                  </a:lnTo>
                  <a:lnTo>
                    <a:pt x="5" y="52"/>
                  </a:lnTo>
                  <a:lnTo>
                    <a:pt x="3" y="54"/>
                  </a:lnTo>
                  <a:lnTo>
                    <a:pt x="2" y="56"/>
                  </a:lnTo>
                  <a:lnTo>
                    <a:pt x="1" y="59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1" y="68"/>
                  </a:lnTo>
                  <a:lnTo>
                    <a:pt x="3" y="72"/>
                  </a:lnTo>
                  <a:lnTo>
                    <a:pt x="6" y="75"/>
                  </a:lnTo>
                  <a:lnTo>
                    <a:pt x="11" y="77"/>
                  </a:lnTo>
                  <a:lnTo>
                    <a:pt x="15" y="77"/>
                  </a:lnTo>
                  <a:lnTo>
                    <a:pt x="18" y="77"/>
                  </a:lnTo>
                  <a:lnTo>
                    <a:pt x="20" y="76"/>
                  </a:lnTo>
                  <a:lnTo>
                    <a:pt x="45" y="68"/>
                  </a:lnTo>
                  <a:lnTo>
                    <a:pt x="70" y="60"/>
                  </a:lnTo>
                  <a:lnTo>
                    <a:pt x="98" y="54"/>
                  </a:lnTo>
                  <a:lnTo>
                    <a:pt x="128" y="47"/>
                  </a:lnTo>
                  <a:lnTo>
                    <a:pt x="160" y="42"/>
                  </a:lnTo>
                  <a:lnTo>
                    <a:pt x="192" y="37"/>
                  </a:lnTo>
                  <a:lnTo>
                    <a:pt x="226" y="33"/>
                  </a:lnTo>
                  <a:lnTo>
                    <a:pt x="262" y="30"/>
                  </a:lnTo>
                  <a:lnTo>
                    <a:pt x="265" y="30"/>
                  </a:lnTo>
                  <a:lnTo>
                    <a:pt x="268" y="29"/>
                  </a:lnTo>
                  <a:lnTo>
                    <a:pt x="270" y="27"/>
                  </a:lnTo>
                  <a:lnTo>
                    <a:pt x="272" y="26"/>
                  </a:lnTo>
                  <a:lnTo>
                    <a:pt x="274" y="23"/>
                  </a:lnTo>
                  <a:lnTo>
                    <a:pt x="276" y="21"/>
                  </a:lnTo>
                  <a:lnTo>
                    <a:pt x="276" y="17"/>
                  </a:lnTo>
                  <a:lnTo>
                    <a:pt x="276" y="14"/>
                  </a:lnTo>
                  <a:lnTo>
                    <a:pt x="276" y="11"/>
                  </a:lnTo>
                  <a:lnTo>
                    <a:pt x="275" y="9"/>
                  </a:lnTo>
                  <a:lnTo>
                    <a:pt x="274" y="7"/>
                  </a:lnTo>
                  <a:lnTo>
                    <a:pt x="271" y="5"/>
                  </a:lnTo>
                  <a:lnTo>
                    <a:pt x="269" y="2"/>
                  </a:lnTo>
                  <a:lnTo>
                    <a:pt x="266" y="1"/>
                  </a:lnTo>
                  <a:lnTo>
                    <a:pt x="263" y="0"/>
                  </a:lnTo>
                  <a:lnTo>
                    <a:pt x="2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54" name="Freeform 343">
              <a:extLst>
                <a:ext uri="{FF2B5EF4-FFF2-40B4-BE49-F238E27FC236}">
                  <a16:creationId xmlns:a16="http://schemas.microsoft.com/office/drawing/2014/main" id="{E7D3A5BE-B121-46BB-5999-F56262501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9525" y="979488"/>
              <a:ext cx="88900" cy="25400"/>
            </a:xfrm>
            <a:custGeom>
              <a:avLst/>
              <a:gdLst>
                <a:gd name="T0" fmla="*/ 260 w 276"/>
                <a:gd name="T1" fmla="*/ 0 h 77"/>
                <a:gd name="T2" fmla="*/ 224 w 276"/>
                <a:gd name="T3" fmla="*/ 4 h 77"/>
                <a:gd name="T4" fmla="*/ 189 w 276"/>
                <a:gd name="T5" fmla="*/ 8 h 77"/>
                <a:gd name="T6" fmla="*/ 155 w 276"/>
                <a:gd name="T7" fmla="*/ 12 h 77"/>
                <a:gd name="T8" fmla="*/ 122 w 276"/>
                <a:gd name="T9" fmla="*/ 19 h 77"/>
                <a:gd name="T10" fmla="*/ 91 w 276"/>
                <a:gd name="T11" fmla="*/ 25 h 77"/>
                <a:gd name="T12" fmla="*/ 62 w 276"/>
                <a:gd name="T13" fmla="*/ 33 h 77"/>
                <a:gd name="T14" fmla="*/ 35 w 276"/>
                <a:gd name="T15" fmla="*/ 40 h 77"/>
                <a:gd name="T16" fmla="*/ 10 w 276"/>
                <a:gd name="T17" fmla="*/ 49 h 77"/>
                <a:gd name="T18" fmla="*/ 7 w 276"/>
                <a:gd name="T19" fmla="*/ 51 h 77"/>
                <a:gd name="T20" fmla="*/ 5 w 276"/>
                <a:gd name="T21" fmla="*/ 52 h 77"/>
                <a:gd name="T22" fmla="*/ 3 w 276"/>
                <a:gd name="T23" fmla="*/ 54 h 77"/>
                <a:gd name="T24" fmla="*/ 2 w 276"/>
                <a:gd name="T25" fmla="*/ 57 h 77"/>
                <a:gd name="T26" fmla="*/ 1 w 276"/>
                <a:gd name="T27" fmla="*/ 59 h 77"/>
                <a:gd name="T28" fmla="*/ 0 w 276"/>
                <a:gd name="T29" fmla="*/ 62 h 77"/>
                <a:gd name="T30" fmla="*/ 0 w 276"/>
                <a:gd name="T31" fmla="*/ 66 h 77"/>
                <a:gd name="T32" fmla="*/ 1 w 276"/>
                <a:gd name="T33" fmla="*/ 68 h 77"/>
                <a:gd name="T34" fmla="*/ 3 w 276"/>
                <a:gd name="T35" fmla="*/ 72 h 77"/>
                <a:gd name="T36" fmla="*/ 6 w 276"/>
                <a:gd name="T37" fmla="*/ 75 h 77"/>
                <a:gd name="T38" fmla="*/ 11 w 276"/>
                <a:gd name="T39" fmla="*/ 77 h 77"/>
                <a:gd name="T40" fmla="*/ 15 w 276"/>
                <a:gd name="T41" fmla="*/ 77 h 77"/>
                <a:gd name="T42" fmla="*/ 18 w 276"/>
                <a:gd name="T43" fmla="*/ 77 h 77"/>
                <a:gd name="T44" fmla="*/ 20 w 276"/>
                <a:gd name="T45" fmla="*/ 76 h 77"/>
                <a:gd name="T46" fmla="*/ 45 w 276"/>
                <a:gd name="T47" fmla="*/ 69 h 77"/>
                <a:gd name="T48" fmla="*/ 70 w 276"/>
                <a:gd name="T49" fmla="*/ 60 h 77"/>
                <a:gd name="T50" fmla="*/ 98 w 276"/>
                <a:gd name="T51" fmla="*/ 54 h 77"/>
                <a:gd name="T52" fmla="*/ 128 w 276"/>
                <a:gd name="T53" fmla="*/ 48 h 77"/>
                <a:gd name="T54" fmla="*/ 160 w 276"/>
                <a:gd name="T55" fmla="*/ 42 h 77"/>
                <a:gd name="T56" fmla="*/ 192 w 276"/>
                <a:gd name="T57" fmla="*/ 38 h 77"/>
                <a:gd name="T58" fmla="*/ 226 w 276"/>
                <a:gd name="T59" fmla="*/ 34 h 77"/>
                <a:gd name="T60" fmla="*/ 262 w 276"/>
                <a:gd name="T61" fmla="*/ 30 h 77"/>
                <a:gd name="T62" fmla="*/ 265 w 276"/>
                <a:gd name="T63" fmla="*/ 30 h 77"/>
                <a:gd name="T64" fmla="*/ 268 w 276"/>
                <a:gd name="T65" fmla="*/ 29 h 77"/>
                <a:gd name="T66" fmla="*/ 270 w 276"/>
                <a:gd name="T67" fmla="*/ 28 h 77"/>
                <a:gd name="T68" fmla="*/ 272 w 276"/>
                <a:gd name="T69" fmla="*/ 26 h 77"/>
                <a:gd name="T70" fmla="*/ 274 w 276"/>
                <a:gd name="T71" fmla="*/ 23 h 77"/>
                <a:gd name="T72" fmla="*/ 276 w 276"/>
                <a:gd name="T73" fmla="*/ 21 h 77"/>
                <a:gd name="T74" fmla="*/ 276 w 276"/>
                <a:gd name="T75" fmla="*/ 18 h 77"/>
                <a:gd name="T76" fmla="*/ 276 w 276"/>
                <a:gd name="T77" fmla="*/ 15 h 77"/>
                <a:gd name="T78" fmla="*/ 276 w 276"/>
                <a:gd name="T79" fmla="*/ 12 h 77"/>
                <a:gd name="T80" fmla="*/ 275 w 276"/>
                <a:gd name="T81" fmla="*/ 9 h 77"/>
                <a:gd name="T82" fmla="*/ 272 w 276"/>
                <a:gd name="T83" fmla="*/ 7 h 77"/>
                <a:gd name="T84" fmla="*/ 271 w 276"/>
                <a:gd name="T85" fmla="*/ 5 h 77"/>
                <a:gd name="T86" fmla="*/ 268 w 276"/>
                <a:gd name="T87" fmla="*/ 3 h 77"/>
                <a:gd name="T88" fmla="*/ 266 w 276"/>
                <a:gd name="T89" fmla="*/ 2 h 77"/>
                <a:gd name="T90" fmla="*/ 263 w 276"/>
                <a:gd name="T91" fmla="*/ 2 h 77"/>
                <a:gd name="T92" fmla="*/ 260 w 276"/>
                <a:gd name="T9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76" h="77">
                  <a:moveTo>
                    <a:pt x="260" y="0"/>
                  </a:moveTo>
                  <a:lnTo>
                    <a:pt x="224" y="4"/>
                  </a:lnTo>
                  <a:lnTo>
                    <a:pt x="189" y="8"/>
                  </a:lnTo>
                  <a:lnTo>
                    <a:pt x="155" y="12"/>
                  </a:lnTo>
                  <a:lnTo>
                    <a:pt x="122" y="19"/>
                  </a:lnTo>
                  <a:lnTo>
                    <a:pt x="91" y="25"/>
                  </a:lnTo>
                  <a:lnTo>
                    <a:pt x="62" y="33"/>
                  </a:lnTo>
                  <a:lnTo>
                    <a:pt x="35" y="40"/>
                  </a:lnTo>
                  <a:lnTo>
                    <a:pt x="10" y="49"/>
                  </a:lnTo>
                  <a:lnTo>
                    <a:pt x="7" y="51"/>
                  </a:lnTo>
                  <a:lnTo>
                    <a:pt x="5" y="52"/>
                  </a:lnTo>
                  <a:lnTo>
                    <a:pt x="3" y="54"/>
                  </a:lnTo>
                  <a:lnTo>
                    <a:pt x="2" y="57"/>
                  </a:lnTo>
                  <a:lnTo>
                    <a:pt x="1" y="59"/>
                  </a:lnTo>
                  <a:lnTo>
                    <a:pt x="0" y="62"/>
                  </a:lnTo>
                  <a:lnTo>
                    <a:pt x="0" y="66"/>
                  </a:lnTo>
                  <a:lnTo>
                    <a:pt x="1" y="68"/>
                  </a:lnTo>
                  <a:lnTo>
                    <a:pt x="3" y="72"/>
                  </a:lnTo>
                  <a:lnTo>
                    <a:pt x="6" y="75"/>
                  </a:lnTo>
                  <a:lnTo>
                    <a:pt x="11" y="77"/>
                  </a:lnTo>
                  <a:lnTo>
                    <a:pt x="15" y="77"/>
                  </a:lnTo>
                  <a:lnTo>
                    <a:pt x="18" y="77"/>
                  </a:lnTo>
                  <a:lnTo>
                    <a:pt x="20" y="76"/>
                  </a:lnTo>
                  <a:lnTo>
                    <a:pt x="45" y="69"/>
                  </a:lnTo>
                  <a:lnTo>
                    <a:pt x="70" y="60"/>
                  </a:lnTo>
                  <a:lnTo>
                    <a:pt x="98" y="54"/>
                  </a:lnTo>
                  <a:lnTo>
                    <a:pt x="128" y="48"/>
                  </a:lnTo>
                  <a:lnTo>
                    <a:pt x="160" y="42"/>
                  </a:lnTo>
                  <a:lnTo>
                    <a:pt x="192" y="38"/>
                  </a:lnTo>
                  <a:lnTo>
                    <a:pt x="226" y="34"/>
                  </a:lnTo>
                  <a:lnTo>
                    <a:pt x="262" y="30"/>
                  </a:lnTo>
                  <a:lnTo>
                    <a:pt x="265" y="30"/>
                  </a:lnTo>
                  <a:lnTo>
                    <a:pt x="268" y="29"/>
                  </a:lnTo>
                  <a:lnTo>
                    <a:pt x="270" y="28"/>
                  </a:lnTo>
                  <a:lnTo>
                    <a:pt x="272" y="26"/>
                  </a:lnTo>
                  <a:lnTo>
                    <a:pt x="274" y="23"/>
                  </a:lnTo>
                  <a:lnTo>
                    <a:pt x="276" y="21"/>
                  </a:lnTo>
                  <a:lnTo>
                    <a:pt x="276" y="18"/>
                  </a:lnTo>
                  <a:lnTo>
                    <a:pt x="276" y="15"/>
                  </a:lnTo>
                  <a:lnTo>
                    <a:pt x="276" y="12"/>
                  </a:lnTo>
                  <a:lnTo>
                    <a:pt x="275" y="9"/>
                  </a:lnTo>
                  <a:lnTo>
                    <a:pt x="272" y="7"/>
                  </a:lnTo>
                  <a:lnTo>
                    <a:pt x="271" y="5"/>
                  </a:lnTo>
                  <a:lnTo>
                    <a:pt x="268" y="3"/>
                  </a:lnTo>
                  <a:lnTo>
                    <a:pt x="266" y="2"/>
                  </a:lnTo>
                  <a:lnTo>
                    <a:pt x="263" y="2"/>
                  </a:lnTo>
                  <a:lnTo>
                    <a:pt x="2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55" name="Freeform 454">
            <a:extLst>
              <a:ext uri="{FF2B5EF4-FFF2-40B4-BE49-F238E27FC236}">
                <a16:creationId xmlns:a16="http://schemas.microsoft.com/office/drawing/2014/main" id="{E54E10DB-2753-97E6-E4D8-665F966C48D2}"/>
              </a:ext>
            </a:extLst>
          </p:cNvPr>
          <p:cNvSpPr>
            <a:spLocks noEditPoints="1"/>
          </p:cNvSpPr>
          <p:nvPr/>
        </p:nvSpPr>
        <p:spPr bwMode="auto">
          <a:xfrm>
            <a:off x="6936738" y="2465169"/>
            <a:ext cx="418367" cy="290533"/>
          </a:xfrm>
          <a:custGeom>
            <a:avLst/>
            <a:gdLst>
              <a:gd name="T0" fmla="*/ 456 w 900"/>
              <a:gd name="T1" fmla="*/ 252 h 629"/>
              <a:gd name="T2" fmla="*/ 464 w 900"/>
              <a:gd name="T3" fmla="*/ 244 h 629"/>
              <a:gd name="T4" fmla="*/ 463 w 900"/>
              <a:gd name="T5" fmla="*/ 232 h 629"/>
              <a:gd name="T6" fmla="*/ 454 w 900"/>
              <a:gd name="T7" fmla="*/ 225 h 629"/>
              <a:gd name="T8" fmla="*/ 164 w 900"/>
              <a:gd name="T9" fmla="*/ 298 h 629"/>
              <a:gd name="T10" fmla="*/ 450 w 900"/>
              <a:gd name="T11" fmla="*/ 447 h 629"/>
              <a:gd name="T12" fmla="*/ 202 w 900"/>
              <a:gd name="T13" fmla="*/ 579 h 629"/>
              <a:gd name="T14" fmla="*/ 173 w 900"/>
              <a:gd name="T15" fmla="*/ 598 h 629"/>
              <a:gd name="T16" fmla="*/ 140 w 900"/>
              <a:gd name="T17" fmla="*/ 591 h 629"/>
              <a:gd name="T18" fmla="*/ 121 w 900"/>
              <a:gd name="T19" fmla="*/ 563 h 629"/>
              <a:gd name="T20" fmla="*/ 127 w 900"/>
              <a:gd name="T21" fmla="*/ 529 h 629"/>
              <a:gd name="T22" fmla="*/ 156 w 900"/>
              <a:gd name="T23" fmla="*/ 509 h 629"/>
              <a:gd name="T24" fmla="*/ 190 w 900"/>
              <a:gd name="T25" fmla="*/ 517 h 629"/>
              <a:gd name="T26" fmla="*/ 209 w 900"/>
              <a:gd name="T27" fmla="*/ 545 h 629"/>
              <a:gd name="T28" fmla="*/ 456 w 900"/>
              <a:gd name="T29" fmla="*/ 1 h 629"/>
              <a:gd name="T30" fmla="*/ 442 w 900"/>
              <a:gd name="T31" fmla="*/ 1 h 629"/>
              <a:gd name="T32" fmla="*/ 1 w 900"/>
              <a:gd name="T33" fmla="*/ 235 h 629"/>
              <a:gd name="T34" fmla="*/ 5 w 900"/>
              <a:gd name="T35" fmla="*/ 250 h 629"/>
              <a:gd name="T36" fmla="*/ 143 w 900"/>
              <a:gd name="T37" fmla="*/ 482 h 629"/>
              <a:gd name="T38" fmla="*/ 116 w 900"/>
              <a:gd name="T39" fmla="*/ 498 h 629"/>
              <a:gd name="T40" fmla="*/ 97 w 900"/>
              <a:gd name="T41" fmla="*/ 522 h 629"/>
              <a:gd name="T42" fmla="*/ 90 w 900"/>
              <a:gd name="T43" fmla="*/ 547 h 629"/>
              <a:gd name="T44" fmla="*/ 93 w 900"/>
              <a:gd name="T45" fmla="*/ 576 h 629"/>
              <a:gd name="T46" fmla="*/ 107 w 900"/>
              <a:gd name="T47" fmla="*/ 602 h 629"/>
              <a:gd name="T48" fmla="*/ 130 w 900"/>
              <a:gd name="T49" fmla="*/ 620 h 629"/>
              <a:gd name="T50" fmla="*/ 157 w 900"/>
              <a:gd name="T51" fmla="*/ 628 h 629"/>
              <a:gd name="T52" fmla="*/ 187 w 900"/>
              <a:gd name="T53" fmla="*/ 625 h 629"/>
              <a:gd name="T54" fmla="*/ 213 w 900"/>
              <a:gd name="T55" fmla="*/ 611 h 629"/>
              <a:gd name="T56" fmla="*/ 231 w 900"/>
              <a:gd name="T57" fmla="*/ 590 h 629"/>
              <a:gd name="T58" fmla="*/ 240 w 900"/>
              <a:gd name="T59" fmla="*/ 562 h 629"/>
              <a:gd name="T60" fmla="*/ 238 w 900"/>
              <a:gd name="T61" fmla="*/ 534 h 629"/>
              <a:gd name="T62" fmla="*/ 227 w 900"/>
              <a:gd name="T63" fmla="*/ 512 h 629"/>
              <a:gd name="T64" fmla="*/ 198 w 900"/>
              <a:gd name="T65" fmla="*/ 487 h 629"/>
              <a:gd name="T66" fmla="*/ 180 w 900"/>
              <a:gd name="T67" fmla="*/ 341 h 629"/>
              <a:gd name="T68" fmla="*/ 453 w 900"/>
              <a:gd name="T69" fmla="*/ 478 h 629"/>
              <a:gd name="T70" fmla="*/ 719 w 900"/>
              <a:gd name="T71" fmla="*/ 411 h 629"/>
              <a:gd name="T72" fmla="*/ 709 w 900"/>
              <a:gd name="T73" fmla="*/ 446 h 629"/>
              <a:gd name="T74" fmla="*/ 663 w 900"/>
              <a:gd name="T75" fmla="*/ 503 h 629"/>
              <a:gd name="T76" fmla="*/ 585 w 900"/>
              <a:gd name="T77" fmla="*/ 551 h 629"/>
              <a:gd name="T78" fmla="*/ 495 w 900"/>
              <a:gd name="T79" fmla="*/ 574 h 629"/>
              <a:gd name="T80" fmla="*/ 434 w 900"/>
              <a:gd name="T81" fmla="*/ 577 h 629"/>
              <a:gd name="T82" fmla="*/ 354 w 900"/>
              <a:gd name="T83" fmla="*/ 566 h 629"/>
              <a:gd name="T84" fmla="*/ 313 w 900"/>
              <a:gd name="T85" fmla="*/ 559 h 629"/>
              <a:gd name="T86" fmla="*/ 304 w 900"/>
              <a:gd name="T87" fmla="*/ 566 h 629"/>
              <a:gd name="T88" fmla="*/ 303 w 900"/>
              <a:gd name="T89" fmla="*/ 578 h 629"/>
              <a:gd name="T90" fmla="*/ 311 w 900"/>
              <a:gd name="T91" fmla="*/ 587 h 629"/>
              <a:gd name="T92" fmla="*/ 366 w 900"/>
              <a:gd name="T93" fmla="*/ 599 h 629"/>
              <a:gd name="T94" fmla="*/ 434 w 900"/>
              <a:gd name="T95" fmla="*/ 607 h 629"/>
              <a:gd name="T96" fmla="*/ 500 w 900"/>
              <a:gd name="T97" fmla="*/ 604 h 629"/>
              <a:gd name="T98" fmla="*/ 561 w 900"/>
              <a:gd name="T99" fmla="*/ 591 h 629"/>
              <a:gd name="T100" fmla="*/ 614 w 900"/>
              <a:gd name="T101" fmla="*/ 571 h 629"/>
              <a:gd name="T102" fmla="*/ 660 w 900"/>
              <a:gd name="T103" fmla="*/ 545 h 629"/>
              <a:gd name="T104" fmla="*/ 718 w 900"/>
              <a:gd name="T105" fmla="*/ 488 h 629"/>
              <a:gd name="T106" fmla="*/ 741 w 900"/>
              <a:gd name="T107" fmla="*/ 445 h 629"/>
              <a:gd name="T108" fmla="*/ 749 w 900"/>
              <a:gd name="T109" fmla="*/ 412 h 629"/>
              <a:gd name="T110" fmla="*/ 894 w 900"/>
              <a:gd name="T111" fmla="*/ 250 h 629"/>
              <a:gd name="T112" fmla="*/ 899 w 900"/>
              <a:gd name="T113" fmla="*/ 235 h 6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00" h="629">
                <a:moveTo>
                  <a:pt x="450" y="447"/>
                </a:moveTo>
                <a:lnTo>
                  <a:pt x="203" y="320"/>
                </a:lnTo>
                <a:lnTo>
                  <a:pt x="453" y="253"/>
                </a:lnTo>
                <a:lnTo>
                  <a:pt x="456" y="252"/>
                </a:lnTo>
                <a:lnTo>
                  <a:pt x="458" y="251"/>
                </a:lnTo>
                <a:lnTo>
                  <a:pt x="461" y="249"/>
                </a:lnTo>
                <a:lnTo>
                  <a:pt x="463" y="247"/>
                </a:lnTo>
                <a:lnTo>
                  <a:pt x="464" y="244"/>
                </a:lnTo>
                <a:lnTo>
                  <a:pt x="465" y="242"/>
                </a:lnTo>
                <a:lnTo>
                  <a:pt x="465" y="238"/>
                </a:lnTo>
                <a:lnTo>
                  <a:pt x="464" y="235"/>
                </a:lnTo>
                <a:lnTo>
                  <a:pt x="463" y="232"/>
                </a:lnTo>
                <a:lnTo>
                  <a:pt x="462" y="230"/>
                </a:lnTo>
                <a:lnTo>
                  <a:pt x="459" y="228"/>
                </a:lnTo>
                <a:lnTo>
                  <a:pt x="457" y="227"/>
                </a:lnTo>
                <a:lnTo>
                  <a:pt x="454" y="225"/>
                </a:lnTo>
                <a:lnTo>
                  <a:pt x="452" y="225"/>
                </a:lnTo>
                <a:lnTo>
                  <a:pt x="449" y="225"/>
                </a:lnTo>
                <a:lnTo>
                  <a:pt x="446" y="225"/>
                </a:lnTo>
                <a:lnTo>
                  <a:pt x="164" y="298"/>
                </a:lnTo>
                <a:lnTo>
                  <a:pt x="48" y="240"/>
                </a:lnTo>
                <a:lnTo>
                  <a:pt x="450" y="31"/>
                </a:lnTo>
                <a:lnTo>
                  <a:pt x="852" y="240"/>
                </a:lnTo>
                <a:lnTo>
                  <a:pt x="450" y="447"/>
                </a:lnTo>
                <a:close/>
                <a:moveTo>
                  <a:pt x="210" y="554"/>
                </a:moveTo>
                <a:lnTo>
                  <a:pt x="209" y="563"/>
                </a:lnTo>
                <a:lnTo>
                  <a:pt x="207" y="572"/>
                </a:lnTo>
                <a:lnTo>
                  <a:pt x="202" y="579"/>
                </a:lnTo>
                <a:lnTo>
                  <a:pt x="197" y="586"/>
                </a:lnTo>
                <a:lnTo>
                  <a:pt x="190" y="591"/>
                </a:lnTo>
                <a:lnTo>
                  <a:pt x="182" y="595"/>
                </a:lnTo>
                <a:lnTo>
                  <a:pt x="173" y="598"/>
                </a:lnTo>
                <a:lnTo>
                  <a:pt x="165" y="599"/>
                </a:lnTo>
                <a:lnTo>
                  <a:pt x="156" y="598"/>
                </a:lnTo>
                <a:lnTo>
                  <a:pt x="148" y="595"/>
                </a:lnTo>
                <a:lnTo>
                  <a:pt x="140" y="591"/>
                </a:lnTo>
                <a:lnTo>
                  <a:pt x="133" y="586"/>
                </a:lnTo>
                <a:lnTo>
                  <a:pt x="127" y="579"/>
                </a:lnTo>
                <a:lnTo>
                  <a:pt x="123" y="572"/>
                </a:lnTo>
                <a:lnTo>
                  <a:pt x="121" y="563"/>
                </a:lnTo>
                <a:lnTo>
                  <a:pt x="120" y="554"/>
                </a:lnTo>
                <a:lnTo>
                  <a:pt x="121" y="545"/>
                </a:lnTo>
                <a:lnTo>
                  <a:pt x="123" y="536"/>
                </a:lnTo>
                <a:lnTo>
                  <a:pt x="127" y="529"/>
                </a:lnTo>
                <a:lnTo>
                  <a:pt x="133" y="522"/>
                </a:lnTo>
                <a:lnTo>
                  <a:pt x="140" y="517"/>
                </a:lnTo>
                <a:lnTo>
                  <a:pt x="148" y="513"/>
                </a:lnTo>
                <a:lnTo>
                  <a:pt x="156" y="509"/>
                </a:lnTo>
                <a:lnTo>
                  <a:pt x="165" y="509"/>
                </a:lnTo>
                <a:lnTo>
                  <a:pt x="173" y="509"/>
                </a:lnTo>
                <a:lnTo>
                  <a:pt x="182" y="513"/>
                </a:lnTo>
                <a:lnTo>
                  <a:pt x="190" y="517"/>
                </a:lnTo>
                <a:lnTo>
                  <a:pt x="197" y="522"/>
                </a:lnTo>
                <a:lnTo>
                  <a:pt x="202" y="529"/>
                </a:lnTo>
                <a:lnTo>
                  <a:pt x="207" y="536"/>
                </a:lnTo>
                <a:lnTo>
                  <a:pt x="209" y="545"/>
                </a:lnTo>
                <a:lnTo>
                  <a:pt x="210" y="554"/>
                </a:lnTo>
                <a:lnTo>
                  <a:pt x="210" y="554"/>
                </a:lnTo>
                <a:close/>
                <a:moveTo>
                  <a:pt x="891" y="226"/>
                </a:moveTo>
                <a:lnTo>
                  <a:pt x="456" y="1"/>
                </a:lnTo>
                <a:lnTo>
                  <a:pt x="453" y="0"/>
                </a:lnTo>
                <a:lnTo>
                  <a:pt x="450" y="0"/>
                </a:lnTo>
                <a:lnTo>
                  <a:pt x="447" y="0"/>
                </a:lnTo>
                <a:lnTo>
                  <a:pt x="442" y="1"/>
                </a:lnTo>
                <a:lnTo>
                  <a:pt x="8" y="226"/>
                </a:lnTo>
                <a:lnTo>
                  <a:pt x="5" y="228"/>
                </a:lnTo>
                <a:lnTo>
                  <a:pt x="2" y="231"/>
                </a:lnTo>
                <a:lnTo>
                  <a:pt x="1" y="235"/>
                </a:lnTo>
                <a:lnTo>
                  <a:pt x="0" y="240"/>
                </a:lnTo>
                <a:lnTo>
                  <a:pt x="1" y="243"/>
                </a:lnTo>
                <a:lnTo>
                  <a:pt x="2" y="247"/>
                </a:lnTo>
                <a:lnTo>
                  <a:pt x="5" y="250"/>
                </a:lnTo>
                <a:lnTo>
                  <a:pt x="8" y="252"/>
                </a:lnTo>
                <a:lnTo>
                  <a:pt x="150" y="326"/>
                </a:lnTo>
                <a:lnTo>
                  <a:pt x="150" y="481"/>
                </a:lnTo>
                <a:lnTo>
                  <a:pt x="143" y="482"/>
                </a:lnTo>
                <a:lnTo>
                  <a:pt x="137" y="484"/>
                </a:lnTo>
                <a:lnTo>
                  <a:pt x="132" y="487"/>
                </a:lnTo>
                <a:lnTo>
                  <a:pt x="126" y="490"/>
                </a:lnTo>
                <a:lnTo>
                  <a:pt x="116" y="498"/>
                </a:lnTo>
                <a:lnTo>
                  <a:pt x="107" y="506"/>
                </a:lnTo>
                <a:lnTo>
                  <a:pt x="104" y="512"/>
                </a:lnTo>
                <a:lnTo>
                  <a:pt x="100" y="517"/>
                </a:lnTo>
                <a:lnTo>
                  <a:pt x="97" y="522"/>
                </a:lnTo>
                <a:lnTo>
                  <a:pt x="94" y="528"/>
                </a:lnTo>
                <a:lnTo>
                  <a:pt x="92" y="534"/>
                </a:lnTo>
                <a:lnTo>
                  <a:pt x="91" y="541"/>
                </a:lnTo>
                <a:lnTo>
                  <a:pt x="90" y="547"/>
                </a:lnTo>
                <a:lnTo>
                  <a:pt x="90" y="554"/>
                </a:lnTo>
                <a:lnTo>
                  <a:pt x="90" y="562"/>
                </a:lnTo>
                <a:lnTo>
                  <a:pt x="91" y="569"/>
                </a:lnTo>
                <a:lnTo>
                  <a:pt x="93" y="576"/>
                </a:lnTo>
                <a:lnTo>
                  <a:pt x="96" y="583"/>
                </a:lnTo>
                <a:lnTo>
                  <a:pt x="100" y="590"/>
                </a:lnTo>
                <a:lnTo>
                  <a:pt x="103" y="596"/>
                </a:lnTo>
                <a:lnTo>
                  <a:pt x="107" y="602"/>
                </a:lnTo>
                <a:lnTo>
                  <a:pt x="112" y="607"/>
                </a:lnTo>
                <a:lnTo>
                  <a:pt x="118" y="611"/>
                </a:lnTo>
                <a:lnTo>
                  <a:pt x="123" y="617"/>
                </a:lnTo>
                <a:lnTo>
                  <a:pt x="130" y="620"/>
                </a:lnTo>
                <a:lnTo>
                  <a:pt x="136" y="623"/>
                </a:lnTo>
                <a:lnTo>
                  <a:pt x="142" y="625"/>
                </a:lnTo>
                <a:lnTo>
                  <a:pt x="150" y="627"/>
                </a:lnTo>
                <a:lnTo>
                  <a:pt x="157" y="628"/>
                </a:lnTo>
                <a:lnTo>
                  <a:pt x="165" y="629"/>
                </a:lnTo>
                <a:lnTo>
                  <a:pt x="172" y="628"/>
                </a:lnTo>
                <a:lnTo>
                  <a:pt x="180" y="627"/>
                </a:lnTo>
                <a:lnTo>
                  <a:pt x="187" y="625"/>
                </a:lnTo>
                <a:lnTo>
                  <a:pt x="194" y="623"/>
                </a:lnTo>
                <a:lnTo>
                  <a:pt x="200" y="620"/>
                </a:lnTo>
                <a:lnTo>
                  <a:pt x="207" y="617"/>
                </a:lnTo>
                <a:lnTo>
                  <a:pt x="213" y="611"/>
                </a:lnTo>
                <a:lnTo>
                  <a:pt x="217" y="607"/>
                </a:lnTo>
                <a:lnTo>
                  <a:pt x="223" y="602"/>
                </a:lnTo>
                <a:lnTo>
                  <a:pt x="227" y="596"/>
                </a:lnTo>
                <a:lnTo>
                  <a:pt x="231" y="590"/>
                </a:lnTo>
                <a:lnTo>
                  <a:pt x="233" y="583"/>
                </a:lnTo>
                <a:lnTo>
                  <a:pt x="237" y="576"/>
                </a:lnTo>
                <a:lnTo>
                  <a:pt x="239" y="569"/>
                </a:lnTo>
                <a:lnTo>
                  <a:pt x="240" y="562"/>
                </a:lnTo>
                <a:lnTo>
                  <a:pt x="240" y="554"/>
                </a:lnTo>
                <a:lnTo>
                  <a:pt x="240" y="547"/>
                </a:lnTo>
                <a:lnTo>
                  <a:pt x="239" y="541"/>
                </a:lnTo>
                <a:lnTo>
                  <a:pt x="238" y="534"/>
                </a:lnTo>
                <a:lnTo>
                  <a:pt x="236" y="528"/>
                </a:lnTo>
                <a:lnTo>
                  <a:pt x="232" y="522"/>
                </a:lnTo>
                <a:lnTo>
                  <a:pt x="230" y="517"/>
                </a:lnTo>
                <a:lnTo>
                  <a:pt x="227" y="512"/>
                </a:lnTo>
                <a:lnTo>
                  <a:pt x="223" y="506"/>
                </a:lnTo>
                <a:lnTo>
                  <a:pt x="214" y="498"/>
                </a:lnTo>
                <a:lnTo>
                  <a:pt x="203" y="490"/>
                </a:lnTo>
                <a:lnTo>
                  <a:pt x="198" y="487"/>
                </a:lnTo>
                <a:lnTo>
                  <a:pt x="193" y="484"/>
                </a:lnTo>
                <a:lnTo>
                  <a:pt x="186" y="482"/>
                </a:lnTo>
                <a:lnTo>
                  <a:pt x="180" y="481"/>
                </a:lnTo>
                <a:lnTo>
                  <a:pt x="180" y="341"/>
                </a:lnTo>
                <a:lnTo>
                  <a:pt x="442" y="477"/>
                </a:lnTo>
                <a:lnTo>
                  <a:pt x="447" y="478"/>
                </a:lnTo>
                <a:lnTo>
                  <a:pt x="450" y="479"/>
                </a:lnTo>
                <a:lnTo>
                  <a:pt x="453" y="478"/>
                </a:lnTo>
                <a:lnTo>
                  <a:pt x="456" y="477"/>
                </a:lnTo>
                <a:lnTo>
                  <a:pt x="720" y="341"/>
                </a:lnTo>
                <a:lnTo>
                  <a:pt x="720" y="405"/>
                </a:lnTo>
                <a:lnTo>
                  <a:pt x="719" y="411"/>
                </a:lnTo>
                <a:lnTo>
                  <a:pt x="719" y="417"/>
                </a:lnTo>
                <a:lnTo>
                  <a:pt x="717" y="425"/>
                </a:lnTo>
                <a:lnTo>
                  <a:pt x="714" y="431"/>
                </a:lnTo>
                <a:lnTo>
                  <a:pt x="709" y="446"/>
                </a:lnTo>
                <a:lnTo>
                  <a:pt x="700" y="460"/>
                </a:lnTo>
                <a:lnTo>
                  <a:pt x="690" y="475"/>
                </a:lnTo>
                <a:lnTo>
                  <a:pt x="678" y="489"/>
                </a:lnTo>
                <a:lnTo>
                  <a:pt x="663" y="503"/>
                </a:lnTo>
                <a:lnTo>
                  <a:pt x="646" y="517"/>
                </a:lnTo>
                <a:lnTo>
                  <a:pt x="628" y="529"/>
                </a:lnTo>
                <a:lnTo>
                  <a:pt x="607" y="541"/>
                </a:lnTo>
                <a:lnTo>
                  <a:pt x="585" y="551"/>
                </a:lnTo>
                <a:lnTo>
                  <a:pt x="561" y="560"/>
                </a:lnTo>
                <a:lnTo>
                  <a:pt x="536" y="567"/>
                </a:lnTo>
                <a:lnTo>
                  <a:pt x="509" y="573"/>
                </a:lnTo>
                <a:lnTo>
                  <a:pt x="495" y="574"/>
                </a:lnTo>
                <a:lnTo>
                  <a:pt x="480" y="576"/>
                </a:lnTo>
                <a:lnTo>
                  <a:pt x="465" y="577"/>
                </a:lnTo>
                <a:lnTo>
                  <a:pt x="450" y="577"/>
                </a:lnTo>
                <a:lnTo>
                  <a:pt x="434" y="577"/>
                </a:lnTo>
                <a:lnTo>
                  <a:pt x="419" y="576"/>
                </a:lnTo>
                <a:lnTo>
                  <a:pt x="403" y="574"/>
                </a:lnTo>
                <a:lnTo>
                  <a:pt x="387" y="573"/>
                </a:lnTo>
                <a:lnTo>
                  <a:pt x="354" y="566"/>
                </a:lnTo>
                <a:lnTo>
                  <a:pt x="321" y="559"/>
                </a:lnTo>
                <a:lnTo>
                  <a:pt x="318" y="558"/>
                </a:lnTo>
                <a:lnTo>
                  <a:pt x="316" y="558"/>
                </a:lnTo>
                <a:lnTo>
                  <a:pt x="313" y="559"/>
                </a:lnTo>
                <a:lnTo>
                  <a:pt x="309" y="560"/>
                </a:lnTo>
                <a:lnTo>
                  <a:pt x="307" y="562"/>
                </a:lnTo>
                <a:lnTo>
                  <a:pt x="305" y="563"/>
                </a:lnTo>
                <a:lnTo>
                  <a:pt x="304" y="566"/>
                </a:lnTo>
                <a:lnTo>
                  <a:pt x="303" y="568"/>
                </a:lnTo>
                <a:lnTo>
                  <a:pt x="302" y="572"/>
                </a:lnTo>
                <a:lnTo>
                  <a:pt x="302" y="575"/>
                </a:lnTo>
                <a:lnTo>
                  <a:pt x="303" y="578"/>
                </a:lnTo>
                <a:lnTo>
                  <a:pt x="304" y="580"/>
                </a:lnTo>
                <a:lnTo>
                  <a:pt x="306" y="582"/>
                </a:lnTo>
                <a:lnTo>
                  <a:pt x="308" y="584"/>
                </a:lnTo>
                <a:lnTo>
                  <a:pt x="311" y="587"/>
                </a:lnTo>
                <a:lnTo>
                  <a:pt x="314" y="588"/>
                </a:lnTo>
                <a:lnTo>
                  <a:pt x="331" y="592"/>
                </a:lnTo>
                <a:lnTo>
                  <a:pt x="349" y="596"/>
                </a:lnTo>
                <a:lnTo>
                  <a:pt x="366" y="599"/>
                </a:lnTo>
                <a:lnTo>
                  <a:pt x="383" y="602"/>
                </a:lnTo>
                <a:lnTo>
                  <a:pt x="399" y="604"/>
                </a:lnTo>
                <a:lnTo>
                  <a:pt x="417" y="606"/>
                </a:lnTo>
                <a:lnTo>
                  <a:pt x="434" y="607"/>
                </a:lnTo>
                <a:lnTo>
                  <a:pt x="450" y="607"/>
                </a:lnTo>
                <a:lnTo>
                  <a:pt x="467" y="607"/>
                </a:lnTo>
                <a:lnTo>
                  <a:pt x="484" y="606"/>
                </a:lnTo>
                <a:lnTo>
                  <a:pt x="500" y="604"/>
                </a:lnTo>
                <a:lnTo>
                  <a:pt x="516" y="602"/>
                </a:lnTo>
                <a:lnTo>
                  <a:pt x="531" y="598"/>
                </a:lnTo>
                <a:lnTo>
                  <a:pt x="546" y="595"/>
                </a:lnTo>
                <a:lnTo>
                  <a:pt x="561" y="591"/>
                </a:lnTo>
                <a:lnTo>
                  <a:pt x="575" y="587"/>
                </a:lnTo>
                <a:lnTo>
                  <a:pt x="588" y="582"/>
                </a:lnTo>
                <a:lnTo>
                  <a:pt x="602" y="577"/>
                </a:lnTo>
                <a:lnTo>
                  <a:pt x="614" y="571"/>
                </a:lnTo>
                <a:lnTo>
                  <a:pt x="627" y="565"/>
                </a:lnTo>
                <a:lnTo>
                  <a:pt x="637" y="559"/>
                </a:lnTo>
                <a:lnTo>
                  <a:pt x="649" y="551"/>
                </a:lnTo>
                <a:lnTo>
                  <a:pt x="660" y="545"/>
                </a:lnTo>
                <a:lnTo>
                  <a:pt x="669" y="537"/>
                </a:lnTo>
                <a:lnTo>
                  <a:pt x="688" y="521"/>
                </a:lnTo>
                <a:lnTo>
                  <a:pt x="704" y="505"/>
                </a:lnTo>
                <a:lnTo>
                  <a:pt x="718" y="488"/>
                </a:lnTo>
                <a:lnTo>
                  <a:pt x="728" y="472"/>
                </a:lnTo>
                <a:lnTo>
                  <a:pt x="734" y="462"/>
                </a:lnTo>
                <a:lnTo>
                  <a:pt x="738" y="454"/>
                </a:lnTo>
                <a:lnTo>
                  <a:pt x="741" y="445"/>
                </a:lnTo>
                <a:lnTo>
                  <a:pt x="744" y="437"/>
                </a:lnTo>
                <a:lnTo>
                  <a:pt x="747" y="429"/>
                </a:lnTo>
                <a:lnTo>
                  <a:pt x="749" y="421"/>
                </a:lnTo>
                <a:lnTo>
                  <a:pt x="749" y="412"/>
                </a:lnTo>
                <a:lnTo>
                  <a:pt x="750" y="405"/>
                </a:lnTo>
                <a:lnTo>
                  <a:pt x="750" y="326"/>
                </a:lnTo>
                <a:lnTo>
                  <a:pt x="891" y="252"/>
                </a:lnTo>
                <a:lnTo>
                  <a:pt x="894" y="250"/>
                </a:lnTo>
                <a:lnTo>
                  <a:pt x="898" y="247"/>
                </a:lnTo>
                <a:lnTo>
                  <a:pt x="899" y="243"/>
                </a:lnTo>
                <a:lnTo>
                  <a:pt x="900" y="240"/>
                </a:lnTo>
                <a:lnTo>
                  <a:pt x="899" y="235"/>
                </a:lnTo>
                <a:lnTo>
                  <a:pt x="898" y="231"/>
                </a:lnTo>
                <a:lnTo>
                  <a:pt x="894" y="228"/>
                </a:lnTo>
                <a:lnTo>
                  <a:pt x="891" y="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3492BFB-62B7-AFB4-A844-A317BD970EB1}"/>
              </a:ext>
            </a:extLst>
          </p:cNvPr>
          <p:cNvGrpSpPr/>
          <p:nvPr/>
        </p:nvGrpSpPr>
        <p:grpSpPr>
          <a:xfrm>
            <a:off x="6144215" y="2451992"/>
            <a:ext cx="345758" cy="336153"/>
            <a:chOff x="11028363" y="2508250"/>
            <a:chExt cx="285750" cy="277813"/>
          </a:xfrm>
          <a:solidFill>
            <a:schemeClr val="bg1"/>
          </a:solidFill>
        </p:grpSpPr>
        <p:sp>
          <p:nvSpPr>
            <p:cNvPr id="57" name="Freeform 70">
              <a:extLst>
                <a:ext uri="{FF2B5EF4-FFF2-40B4-BE49-F238E27FC236}">
                  <a16:creationId xmlns:a16="http://schemas.microsoft.com/office/drawing/2014/main" id="{58AECF9B-A95C-155F-FFB0-5B78FF4E7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0113" y="2508250"/>
              <a:ext cx="225425" cy="157163"/>
            </a:xfrm>
            <a:custGeom>
              <a:avLst/>
              <a:gdLst>
                <a:gd name="T0" fmla="*/ 19 w 711"/>
                <a:gd name="T1" fmla="*/ 494 h 494"/>
                <a:gd name="T2" fmla="*/ 678 w 711"/>
                <a:gd name="T3" fmla="*/ 60 h 494"/>
                <a:gd name="T4" fmla="*/ 667 w 711"/>
                <a:gd name="T5" fmla="*/ 167 h 494"/>
                <a:gd name="T6" fmla="*/ 668 w 711"/>
                <a:gd name="T7" fmla="*/ 173 h 494"/>
                <a:gd name="T8" fmla="*/ 671 w 711"/>
                <a:gd name="T9" fmla="*/ 177 h 494"/>
                <a:gd name="T10" fmla="*/ 677 w 711"/>
                <a:gd name="T11" fmla="*/ 180 h 494"/>
                <a:gd name="T12" fmla="*/ 681 w 711"/>
                <a:gd name="T13" fmla="*/ 181 h 494"/>
                <a:gd name="T14" fmla="*/ 687 w 711"/>
                <a:gd name="T15" fmla="*/ 180 h 494"/>
                <a:gd name="T16" fmla="*/ 695 w 711"/>
                <a:gd name="T17" fmla="*/ 173 h 494"/>
                <a:gd name="T18" fmla="*/ 711 w 711"/>
                <a:gd name="T19" fmla="*/ 33 h 494"/>
                <a:gd name="T20" fmla="*/ 711 w 711"/>
                <a:gd name="T21" fmla="*/ 30 h 494"/>
                <a:gd name="T22" fmla="*/ 711 w 711"/>
                <a:gd name="T23" fmla="*/ 27 h 494"/>
                <a:gd name="T24" fmla="*/ 710 w 711"/>
                <a:gd name="T25" fmla="*/ 24 h 494"/>
                <a:gd name="T26" fmla="*/ 709 w 711"/>
                <a:gd name="T27" fmla="*/ 22 h 494"/>
                <a:gd name="T28" fmla="*/ 709 w 711"/>
                <a:gd name="T29" fmla="*/ 22 h 494"/>
                <a:gd name="T30" fmla="*/ 707 w 711"/>
                <a:gd name="T31" fmla="*/ 20 h 494"/>
                <a:gd name="T32" fmla="*/ 705 w 711"/>
                <a:gd name="T33" fmla="*/ 18 h 494"/>
                <a:gd name="T34" fmla="*/ 701 w 711"/>
                <a:gd name="T35" fmla="*/ 16 h 494"/>
                <a:gd name="T36" fmla="*/ 699 w 711"/>
                <a:gd name="T37" fmla="*/ 15 h 494"/>
                <a:gd name="T38" fmla="*/ 698 w 711"/>
                <a:gd name="T39" fmla="*/ 15 h 494"/>
                <a:gd name="T40" fmla="*/ 560 w 711"/>
                <a:gd name="T41" fmla="*/ 0 h 494"/>
                <a:gd name="T42" fmla="*/ 555 w 711"/>
                <a:gd name="T43" fmla="*/ 3 h 494"/>
                <a:gd name="T44" fmla="*/ 550 w 711"/>
                <a:gd name="T45" fmla="*/ 6 h 494"/>
                <a:gd name="T46" fmla="*/ 547 w 711"/>
                <a:gd name="T47" fmla="*/ 11 h 494"/>
                <a:gd name="T48" fmla="*/ 546 w 711"/>
                <a:gd name="T49" fmla="*/ 16 h 494"/>
                <a:gd name="T50" fmla="*/ 548 w 711"/>
                <a:gd name="T51" fmla="*/ 23 h 494"/>
                <a:gd name="T52" fmla="*/ 551 w 711"/>
                <a:gd name="T53" fmla="*/ 27 h 494"/>
                <a:gd name="T54" fmla="*/ 557 w 711"/>
                <a:gd name="T55" fmla="*/ 30 h 494"/>
                <a:gd name="T56" fmla="*/ 653 w 711"/>
                <a:gd name="T57" fmla="*/ 41 h 494"/>
                <a:gd name="T58" fmla="*/ 4 w 711"/>
                <a:gd name="T59" fmla="*/ 468 h 494"/>
                <a:gd name="T60" fmla="*/ 1 w 711"/>
                <a:gd name="T61" fmla="*/ 474 h 494"/>
                <a:gd name="T62" fmla="*/ 0 w 711"/>
                <a:gd name="T63" fmla="*/ 479 h 494"/>
                <a:gd name="T64" fmla="*/ 1 w 711"/>
                <a:gd name="T65" fmla="*/ 485 h 494"/>
                <a:gd name="T66" fmla="*/ 5 w 711"/>
                <a:gd name="T67" fmla="*/ 490 h 494"/>
                <a:gd name="T68" fmla="*/ 11 w 711"/>
                <a:gd name="T69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11" h="494">
                  <a:moveTo>
                    <a:pt x="15" y="494"/>
                  </a:moveTo>
                  <a:lnTo>
                    <a:pt x="19" y="494"/>
                  </a:lnTo>
                  <a:lnTo>
                    <a:pt x="23" y="492"/>
                  </a:lnTo>
                  <a:lnTo>
                    <a:pt x="678" y="60"/>
                  </a:lnTo>
                  <a:lnTo>
                    <a:pt x="667" y="164"/>
                  </a:lnTo>
                  <a:lnTo>
                    <a:pt x="667" y="167"/>
                  </a:lnTo>
                  <a:lnTo>
                    <a:pt x="667" y="170"/>
                  </a:lnTo>
                  <a:lnTo>
                    <a:pt x="668" y="173"/>
                  </a:lnTo>
                  <a:lnTo>
                    <a:pt x="670" y="175"/>
                  </a:lnTo>
                  <a:lnTo>
                    <a:pt x="671" y="177"/>
                  </a:lnTo>
                  <a:lnTo>
                    <a:pt x="675" y="179"/>
                  </a:lnTo>
                  <a:lnTo>
                    <a:pt x="677" y="180"/>
                  </a:lnTo>
                  <a:lnTo>
                    <a:pt x="680" y="180"/>
                  </a:lnTo>
                  <a:lnTo>
                    <a:pt x="681" y="181"/>
                  </a:lnTo>
                  <a:lnTo>
                    <a:pt x="682" y="181"/>
                  </a:lnTo>
                  <a:lnTo>
                    <a:pt x="687" y="180"/>
                  </a:lnTo>
                  <a:lnTo>
                    <a:pt x="692" y="177"/>
                  </a:lnTo>
                  <a:lnTo>
                    <a:pt x="695" y="173"/>
                  </a:lnTo>
                  <a:lnTo>
                    <a:pt x="696" y="167"/>
                  </a:lnTo>
                  <a:lnTo>
                    <a:pt x="711" y="33"/>
                  </a:lnTo>
                  <a:lnTo>
                    <a:pt x="711" y="31"/>
                  </a:lnTo>
                  <a:lnTo>
                    <a:pt x="711" y="30"/>
                  </a:lnTo>
                  <a:lnTo>
                    <a:pt x="711" y="28"/>
                  </a:lnTo>
                  <a:lnTo>
                    <a:pt x="711" y="27"/>
                  </a:lnTo>
                  <a:lnTo>
                    <a:pt x="711" y="26"/>
                  </a:lnTo>
                  <a:lnTo>
                    <a:pt x="710" y="24"/>
                  </a:lnTo>
                  <a:lnTo>
                    <a:pt x="710" y="23"/>
                  </a:lnTo>
                  <a:lnTo>
                    <a:pt x="709" y="22"/>
                  </a:lnTo>
                  <a:lnTo>
                    <a:pt x="709" y="22"/>
                  </a:lnTo>
                  <a:lnTo>
                    <a:pt x="709" y="22"/>
                  </a:lnTo>
                  <a:lnTo>
                    <a:pt x="708" y="21"/>
                  </a:lnTo>
                  <a:lnTo>
                    <a:pt x="707" y="20"/>
                  </a:lnTo>
                  <a:lnTo>
                    <a:pt x="706" y="19"/>
                  </a:lnTo>
                  <a:lnTo>
                    <a:pt x="705" y="18"/>
                  </a:lnTo>
                  <a:lnTo>
                    <a:pt x="703" y="18"/>
                  </a:lnTo>
                  <a:lnTo>
                    <a:pt x="701" y="16"/>
                  </a:lnTo>
                  <a:lnTo>
                    <a:pt x="700" y="16"/>
                  </a:lnTo>
                  <a:lnTo>
                    <a:pt x="699" y="15"/>
                  </a:lnTo>
                  <a:lnTo>
                    <a:pt x="698" y="15"/>
                  </a:lnTo>
                  <a:lnTo>
                    <a:pt x="698" y="15"/>
                  </a:lnTo>
                  <a:lnTo>
                    <a:pt x="563" y="0"/>
                  </a:lnTo>
                  <a:lnTo>
                    <a:pt x="560" y="0"/>
                  </a:lnTo>
                  <a:lnTo>
                    <a:pt x="557" y="1"/>
                  </a:lnTo>
                  <a:lnTo>
                    <a:pt x="555" y="3"/>
                  </a:lnTo>
                  <a:lnTo>
                    <a:pt x="552" y="4"/>
                  </a:lnTo>
                  <a:lnTo>
                    <a:pt x="550" y="6"/>
                  </a:lnTo>
                  <a:lnTo>
                    <a:pt x="548" y="8"/>
                  </a:lnTo>
                  <a:lnTo>
                    <a:pt x="547" y="11"/>
                  </a:lnTo>
                  <a:lnTo>
                    <a:pt x="546" y="14"/>
                  </a:lnTo>
                  <a:lnTo>
                    <a:pt x="546" y="16"/>
                  </a:lnTo>
                  <a:lnTo>
                    <a:pt x="547" y="20"/>
                  </a:lnTo>
                  <a:lnTo>
                    <a:pt x="548" y="23"/>
                  </a:lnTo>
                  <a:lnTo>
                    <a:pt x="549" y="25"/>
                  </a:lnTo>
                  <a:lnTo>
                    <a:pt x="551" y="27"/>
                  </a:lnTo>
                  <a:lnTo>
                    <a:pt x="553" y="28"/>
                  </a:lnTo>
                  <a:lnTo>
                    <a:pt x="557" y="30"/>
                  </a:lnTo>
                  <a:lnTo>
                    <a:pt x="560" y="30"/>
                  </a:lnTo>
                  <a:lnTo>
                    <a:pt x="653" y="41"/>
                  </a:lnTo>
                  <a:lnTo>
                    <a:pt x="6" y="466"/>
                  </a:lnTo>
                  <a:lnTo>
                    <a:pt x="4" y="468"/>
                  </a:lnTo>
                  <a:lnTo>
                    <a:pt x="2" y="471"/>
                  </a:lnTo>
                  <a:lnTo>
                    <a:pt x="1" y="474"/>
                  </a:lnTo>
                  <a:lnTo>
                    <a:pt x="0" y="476"/>
                  </a:lnTo>
                  <a:lnTo>
                    <a:pt x="0" y="479"/>
                  </a:lnTo>
                  <a:lnTo>
                    <a:pt x="0" y="482"/>
                  </a:lnTo>
                  <a:lnTo>
                    <a:pt x="1" y="485"/>
                  </a:lnTo>
                  <a:lnTo>
                    <a:pt x="2" y="488"/>
                  </a:lnTo>
                  <a:lnTo>
                    <a:pt x="5" y="490"/>
                  </a:lnTo>
                  <a:lnTo>
                    <a:pt x="8" y="492"/>
                  </a:lnTo>
                  <a:lnTo>
                    <a:pt x="11" y="494"/>
                  </a:lnTo>
                  <a:lnTo>
                    <a:pt x="15" y="4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58" name="Freeform 71">
              <a:extLst>
                <a:ext uri="{FF2B5EF4-FFF2-40B4-BE49-F238E27FC236}">
                  <a16:creationId xmlns:a16="http://schemas.microsoft.com/office/drawing/2014/main" id="{C6CA005A-17D5-6D37-A00A-B38C31D9FB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28363" y="2593975"/>
              <a:ext cx="285750" cy="192088"/>
            </a:xfrm>
            <a:custGeom>
              <a:avLst/>
              <a:gdLst>
                <a:gd name="T0" fmla="*/ 812 w 902"/>
                <a:gd name="T1" fmla="*/ 30 h 601"/>
                <a:gd name="T2" fmla="*/ 511 w 902"/>
                <a:gd name="T3" fmla="*/ 571 h 601"/>
                <a:gd name="T4" fmla="*/ 601 w 902"/>
                <a:gd name="T5" fmla="*/ 571 h 601"/>
                <a:gd name="T6" fmla="*/ 300 w 902"/>
                <a:gd name="T7" fmla="*/ 330 h 601"/>
                <a:gd name="T8" fmla="*/ 300 w 902"/>
                <a:gd name="T9" fmla="*/ 571 h 601"/>
                <a:gd name="T10" fmla="*/ 180 w 902"/>
                <a:gd name="T11" fmla="*/ 481 h 601"/>
                <a:gd name="T12" fmla="*/ 887 w 902"/>
                <a:gd name="T13" fmla="*/ 571 h 601"/>
                <a:gd name="T14" fmla="*/ 841 w 902"/>
                <a:gd name="T15" fmla="*/ 12 h 601"/>
                <a:gd name="T16" fmla="*/ 838 w 902"/>
                <a:gd name="T17" fmla="*/ 5 h 601"/>
                <a:gd name="T18" fmla="*/ 829 w 902"/>
                <a:gd name="T19" fmla="*/ 0 h 601"/>
                <a:gd name="T20" fmla="*/ 704 w 902"/>
                <a:gd name="T21" fmla="*/ 0 h 601"/>
                <a:gd name="T22" fmla="*/ 695 w 902"/>
                <a:gd name="T23" fmla="*/ 5 h 601"/>
                <a:gd name="T24" fmla="*/ 692 w 902"/>
                <a:gd name="T25" fmla="*/ 12 h 601"/>
                <a:gd name="T26" fmla="*/ 631 w 902"/>
                <a:gd name="T27" fmla="*/ 571 h 601"/>
                <a:gd name="T28" fmla="*/ 630 w 902"/>
                <a:gd name="T29" fmla="*/ 160 h 601"/>
                <a:gd name="T30" fmla="*/ 625 w 902"/>
                <a:gd name="T31" fmla="*/ 152 h 601"/>
                <a:gd name="T32" fmla="*/ 616 w 902"/>
                <a:gd name="T33" fmla="*/ 150 h 601"/>
                <a:gd name="T34" fmla="*/ 490 w 902"/>
                <a:gd name="T35" fmla="*/ 151 h 601"/>
                <a:gd name="T36" fmla="*/ 483 w 902"/>
                <a:gd name="T37" fmla="*/ 157 h 601"/>
                <a:gd name="T38" fmla="*/ 481 w 902"/>
                <a:gd name="T39" fmla="*/ 165 h 601"/>
                <a:gd name="T40" fmla="*/ 421 w 902"/>
                <a:gd name="T41" fmla="*/ 315 h 601"/>
                <a:gd name="T42" fmla="*/ 418 w 902"/>
                <a:gd name="T43" fmla="*/ 308 h 601"/>
                <a:gd name="T44" fmla="*/ 411 w 902"/>
                <a:gd name="T45" fmla="*/ 302 h 601"/>
                <a:gd name="T46" fmla="*/ 285 w 902"/>
                <a:gd name="T47" fmla="*/ 300 h 601"/>
                <a:gd name="T48" fmla="*/ 277 w 902"/>
                <a:gd name="T49" fmla="*/ 304 h 601"/>
                <a:gd name="T50" fmla="*/ 271 w 902"/>
                <a:gd name="T51" fmla="*/ 310 h 601"/>
                <a:gd name="T52" fmla="*/ 270 w 902"/>
                <a:gd name="T53" fmla="*/ 571 h 601"/>
                <a:gd name="T54" fmla="*/ 210 w 902"/>
                <a:gd name="T55" fmla="*/ 463 h 601"/>
                <a:gd name="T56" fmla="*/ 206 w 902"/>
                <a:gd name="T57" fmla="*/ 456 h 601"/>
                <a:gd name="T58" fmla="*/ 198 w 902"/>
                <a:gd name="T59" fmla="*/ 451 h 601"/>
                <a:gd name="T60" fmla="*/ 72 w 902"/>
                <a:gd name="T61" fmla="*/ 451 h 601"/>
                <a:gd name="T62" fmla="*/ 64 w 902"/>
                <a:gd name="T63" fmla="*/ 456 h 601"/>
                <a:gd name="T64" fmla="*/ 60 w 902"/>
                <a:gd name="T65" fmla="*/ 463 h 601"/>
                <a:gd name="T66" fmla="*/ 15 w 902"/>
                <a:gd name="T67" fmla="*/ 571 h 601"/>
                <a:gd name="T68" fmla="*/ 6 w 902"/>
                <a:gd name="T69" fmla="*/ 573 h 601"/>
                <a:gd name="T70" fmla="*/ 1 w 902"/>
                <a:gd name="T71" fmla="*/ 581 h 601"/>
                <a:gd name="T72" fmla="*/ 0 w 902"/>
                <a:gd name="T73" fmla="*/ 590 h 601"/>
                <a:gd name="T74" fmla="*/ 4 w 902"/>
                <a:gd name="T75" fmla="*/ 597 h 601"/>
                <a:gd name="T76" fmla="*/ 12 w 902"/>
                <a:gd name="T77" fmla="*/ 601 h 601"/>
                <a:gd name="T78" fmla="*/ 195 w 902"/>
                <a:gd name="T79" fmla="*/ 601 h 601"/>
                <a:gd name="T80" fmla="*/ 496 w 902"/>
                <a:gd name="T81" fmla="*/ 601 h 601"/>
                <a:gd name="T82" fmla="*/ 827 w 902"/>
                <a:gd name="T83" fmla="*/ 601 h 601"/>
                <a:gd name="T84" fmla="*/ 892 w 902"/>
                <a:gd name="T85" fmla="*/ 600 h 601"/>
                <a:gd name="T86" fmla="*/ 899 w 902"/>
                <a:gd name="T87" fmla="*/ 595 h 601"/>
                <a:gd name="T88" fmla="*/ 902 w 902"/>
                <a:gd name="T89" fmla="*/ 586 h 601"/>
                <a:gd name="T90" fmla="*/ 899 w 902"/>
                <a:gd name="T91" fmla="*/ 578 h 601"/>
                <a:gd name="T92" fmla="*/ 892 w 902"/>
                <a:gd name="T93" fmla="*/ 572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02" h="601">
                  <a:moveTo>
                    <a:pt x="721" y="571"/>
                  </a:moveTo>
                  <a:lnTo>
                    <a:pt x="721" y="30"/>
                  </a:lnTo>
                  <a:lnTo>
                    <a:pt x="812" y="30"/>
                  </a:lnTo>
                  <a:lnTo>
                    <a:pt x="812" y="571"/>
                  </a:lnTo>
                  <a:lnTo>
                    <a:pt x="721" y="571"/>
                  </a:lnTo>
                  <a:close/>
                  <a:moveTo>
                    <a:pt x="511" y="571"/>
                  </a:moveTo>
                  <a:lnTo>
                    <a:pt x="511" y="180"/>
                  </a:lnTo>
                  <a:lnTo>
                    <a:pt x="601" y="180"/>
                  </a:lnTo>
                  <a:lnTo>
                    <a:pt x="601" y="571"/>
                  </a:lnTo>
                  <a:lnTo>
                    <a:pt x="511" y="571"/>
                  </a:lnTo>
                  <a:close/>
                  <a:moveTo>
                    <a:pt x="300" y="571"/>
                  </a:moveTo>
                  <a:lnTo>
                    <a:pt x="300" y="330"/>
                  </a:lnTo>
                  <a:lnTo>
                    <a:pt x="391" y="330"/>
                  </a:lnTo>
                  <a:lnTo>
                    <a:pt x="391" y="571"/>
                  </a:lnTo>
                  <a:lnTo>
                    <a:pt x="300" y="571"/>
                  </a:lnTo>
                  <a:close/>
                  <a:moveTo>
                    <a:pt x="90" y="571"/>
                  </a:moveTo>
                  <a:lnTo>
                    <a:pt x="90" y="481"/>
                  </a:lnTo>
                  <a:lnTo>
                    <a:pt x="180" y="481"/>
                  </a:lnTo>
                  <a:lnTo>
                    <a:pt x="180" y="571"/>
                  </a:lnTo>
                  <a:lnTo>
                    <a:pt x="90" y="571"/>
                  </a:lnTo>
                  <a:close/>
                  <a:moveTo>
                    <a:pt x="887" y="571"/>
                  </a:moveTo>
                  <a:lnTo>
                    <a:pt x="842" y="571"/>
                  </a:lnTo>
                  <a:lnTo>
                    <a:pt x="842" y="15"/>
                  </a:lnTo>
                  <a:lnTo>
                    <a:pt x="841" y="12"/>
                  </a:lnTo>
                  <a:lnTo>
                    <a:pt x="841" y="9"/>
                  </a:lnTo>
                  <a:lnTo>
                    <a:pt x="839" y="7"/>
                  </a:lnTo>
                  <a:lnTo>
                    <a:pt x="838" y="5"/>
                  </a:lnTo>
                  <a:lnTo>
                    <a:pt x="835" y="3"/>
                  </a:lnTo>
                  <a:lnTo>
                    <a:pt x="832" y="1"/>
                  </a:lnTo>
                  <a:lnTo>
                    <a:pt x="829" y="0"/>
                  </a:lnTo>
                  <a:lnTo>
                    <a:pt x="827" y="0"/>
                  </a:lnTo>
                  <a:lnTo>
                    <a:pt x="706" y="0"/>
                  </a:lnTo>
                  <a:lnTo>
                    <a:pt x="704" y="0"/>
                  </a:lnTo>
                  <a:lnTo>
                    <a:pt x="701" y="1"/>
                  </a:lnTo>
                  <a:lnTo>
                    <a:pt x="698" y="3"/>
                  </a:lnTo>
                  <a:lnTo>
                    <a:pt x="695" y="5"/>
                  </a:lnTo>
                  <a:lnTo>
                    <a:pt x="694" y="7"/>
                  </a:lnTo>
                  <a:lnTo>
                    <a:pt x="692" y="9"/>
                  </a:lnTo>
                  <a:lnTo>
                    <a:pt x="692" y="12"/>
                  </a:lnTo>
                  <a:lnTo>
                    <a:pt x="691" y="15"/>
                  </a:lnTo>
                  <a:lnTo>
                    <a:pt x="691" y="571"/>
                  </a:lnTo>
                  <a:lnTo>
                    <a:pt x="631" y="571"/>
                  </a:lnTo>
                  <a:lnTo>
                    <a:pt x="631" y="165"/>
                  </a:lnTo>
                  <a:lnTo>
                    <a:pt x="631" y="162"/>
                  </a:lnTo>
                  <a:lnTo>
                    <a:pt x="630" y="160"/>
                  </a:lnTo>
                  <a:lnTo>
                    <a:pt x="629" y="157"/>
                  </a:lnTo>
                  <a:lnTo>
                    <a:pt x="627" y="155"/>
                  </a:lnTo>
                  <a:lnTo>
                    <a:pt x="625" y="152"/>
                  </a:lnTo>
                  <a:lnTo>
                    <a:pt x="622" y="151"/>
                  </a:lnTo>
                  <a:lnTo>
                    <a:pt x="619" y="150"/>
                  </a:lnTo>
                  <a:lnTo>
                    <a:pt x="616" y="150"/>
                  </a:lnTo>
                  <a:lnTo>
                    <a:pt x="496" y="150"/>
                  </a:lnTo>
                  <a:lnTo>
                    <a:pt x="493" y="150"/>
                  </a:lnTo>
                  <a:lnTo>
                    <a:pt x="490" y="151"/>
                  </a:lnTo>
                  <a:lnTo>
                    <a:pt x="487" y="154"/>
                  </a:lnTo>
                  <a:lnTo>
                    <a:pt x="485" y="155"/>
                  </a:lnTo>
                  <a:lnTo>
                    <a:pt x="483" y="157"/>
                  </a:lnTo>
                  <a:lnTo>
                    <a:pt x="482" y="160"/>
                  </a:lnTo>
                  <a:lnTo>
                    <a:pt x="481" y="162"/>
                  </a:lnTo>
                  <a:lnTo>
                    <a:pt x="481" y="165"/>
                  </a:lnTo>
                  <a:lnTo>
                    <a:pt x="481" y="571"/>
                  </a:lnTo>
                  <a:lnTo>
                    <a:pt x="421" y="571"/>
                  </a:lnTo>
                  <a:lnTo>
                    <a:pt x="421" y="315"/>
                  </a:lnTo>
                  <a:lnTo>
                    <a:pt x="420" y="313"/>
                  </a:lnTo>
                  <a:lnTo>
                    <a:pt x="420" y="310"/>
                  </a:lnTo>
                  <a:lnTo>
                    <a:pt x="418" y="308"/>
                  </a:lnTo>
                  <a:lnTo>
                    <a:pt x="417" y="306"/>
                  </a:lnTo>
                  <a:lnTo>
                    <a:pt x="414" y="304"/>
                  </a:lnTo>
                  <a:lnTo>
                    <a:pt x="411" y="302"/>
                  </a:lnTo>
                  <a:lnTo>
                    <a:pt x="408" y="301"/>
                  </a:lnTo>
                  <a:lnTo>
                    <a:pt x="406" y="300"/>
                  </a:lnTo>
                  <a:lnTo>
                    <a:pt x="285" y="300"/>
                  </a:lnTo>
                  <a:lnTo>
                    <a:pt x="283" y="301"/>
                  </a:lnTo>
                  <a:lnTo>
                    <a:pt x="280" y="302"/>
                  </a:lnTo>
                  <a:lnTo>
                    <a:pt x="277" y="304"/>
                  </a:lnTo>
                  <a:lnTo>
                    <a:pt x="274" y="306"/>
                  </a:lnTo>
                  <a:lnTo>
                    <a:pt x="273" y="308"/>
                  </a:lnTo>
                  <a:lnTo>
                    <a:pt x="271" y="310"/>
                  </a:lnTo>
                  <a:lnTo>
                    <a:pt x="271" y="313"/>
                  </a:lnTo>
                  <a:lnTo>
                    <a:pt x="270" y="316"/>
                  </a:lnTo>
                  <a:lnTo>
                    <a:pt x="270" y="571"/>
                  </a:lnTo>
                  <a:lnTo>
                    <a:pt x="210" y="571"/>
                  </a:lnTo>
                  <a:lnTo>
                    <a:pt x="210" y="466"/>
                  </a:lnTo>
                  <a:lnTo>
                    <a:pt x="210" y="463"/>
                  </a:lnTo>
                  <a:lnTo>
                    <a:pt x="209" y="460"/>
                  </a:lnTo>
                  <a:lnTo>
                    <a:pt x="208" y="458"/>
                  </a:lnTo>
                  <a:lnTo>
                    <a:pt x="206" y="456"/>
                  </a:lnTo>
                  <a:lnTo>
                    <a:pt x="204" y="454"/>
                  </a:lnTo>
                  <a:lnTo>
                    <a:pt x="201" y="452"/>
                  </a:lnTo>
                  <a:lnTo>
                    <a:pt x="198" y="451"/>
                  </a:lnTo>
                  <a:lnTo>
                    <a:pt x="195" y="451"/>
                  </a:lnTo>
                  <a:lnTo>
                    <a:pt x="75" y="451"/>
                  </a:lnTo>
                  <a:lnTo>
                    <a:pt x="72" y="451"/>
                  </a:lnTo>
                  <a:lnTo>
                    <a:pt x="69" y="452"/>
                  </a:lnTo>
                  <a:lnTo>
                    <a:pt x="66" y="454"/>
                  </a:lnTo>
                  <a:lnTo>
                    <a:pt x="64" y="456"/>
                  </a:lnTo>
                  <a:lnTo>
                    <a:pt x="62" y="458"/>
                  </a:lnTo>
                  <a:lnTo>
                    <a:pt x="61" y="460"/>
                  </a:lnTo>
                  <a:lnTo>
                    <a:pt x="60" y="463"/>
                  </a:lnTo>
                  <a:lnTo>
                    <a:pt x="60" y="466"/>
                  </a:lnTo>
                  <a:lnTo>
                    <a:pt x="60" y="571"/>
                  </a:lnTo>
                  <a:lnTo>
                    <a:pt x="15" y="571"/>
                  </a:lnTo>
                  <a:lnTo>
                    <a:pt x="12" y="571"/>
                  </a:lnTo>
                  <a:lnTo>
                    <a:pt x="9" y="572"/>
                  </a:lnTo>
                  <a:lnTo>
                    <a:pt x="6" y="573"/>
                  </a:lnTo>
                  <a:lnTo>
                    <a:pt x="4" y="576"/>
                  </a:lnTo>
                  <a:lnTo>
                    <a:pt x="2" y="578"/>
                  </a:lnTo>
                  <a:lnTo>
                    <a:pt x="1" y="581"/>
                  </a:lnTo>
                  <a:lnTo>
                    <a:pt x="0" y="583"/>
                  </a:lnTo>
                  <a:lnTo>
                    <a:pt x="0" y="586"/>
                  </a:lnTo>
                  <a:lnTo>
                    <a:pt x="0" y="590"/>
                  </a:lnTo>
                  <a:lnTo>
                    <a:pt x="1" y="593"/>
                  </a:lnTo>
                  <a:lnTo>
                    <a:pt x="2" y="595"/>
                  </a:lnTo>
                  <a:lnTo>
                    <a:pt x="4" y="597"/>
                  </a:lnTo>
                  <a:lnTo>
                    <a:pt x="6" y="599"/>
                  </a:lnTo>
                  <a:lnTo>
                    <a:pt x="9" y="600"/>
                  </a:lnTo>
                  <a:lnTo>
                    <a:pt x="12" y="601"/>
                  </a:lnTo>
                  <a:lnTo>
                    <a:pt x="15" y="601"/>
                  </a:lnTo>
                  <a:lnTo>
                    <a:pt x="75" y="601"/>
                  </a:lnTo>
                  <a:lnTo>
                    <a:pt x="195" y="601"/>
                  </a:lnTo>
                  <a:lnTo>
                    <a:pt x="285" y="601"/>
                  </a:lnTo>
                  <a:lnTo>
                    <a:pt x="406" y="601"/>
                  </a:lnTo>
                  <a:lnTo>
                    <a:pt x="496" y="601"/>
                  </a:lnTo>
                  <a:lnTo>
                    <a:pt x="616" y="601"/>
                  </a:lnTo>
                  <a:lnTo>
                    <a:pt x="706" y="601"/>
                  </a:lnTo>
                  <a:lnTo>
                    <a:pt x="827" y="601"/>
                  </a:lnTo>
                  <a:lnTo>
                    <a:pt x="887" y="601"/>
                  </a:lnTo>
                  <a:lnTo>
                    <a:pt x="890" y="601"/>
                  </a:lnTo>
                  <a:lnTo>
                    <a:pt x="892" y="600"/>
                  </a:lnTo>
                  <a:lnTo>
                    <a:pt x="896" y="599"/>
                  </a:lnTo>
                  <a:lnTo>
                    <a:pt x="898" y="597"/>
                  </a:lnTo>
                  <a:lnTo>
                    <a:pt x="899" y="595"/>
                  </a:lnTo>
                  <a:lnTo>
                    <a:pt x="901" y="593"/>
                  </a:lnTo>
                  <a:lnTo>
                    <a:pt x="901" y="590"/>
                  </a:lnTo>
                  <a:lnTo>
                    <a:pt x="902" y="586"/>
                  </a:lnTo>
                  <a:lnTo>
                    <a:pt x="902" y="583"/>
                  </a:lnTo>
                  <a:lnTo>
                    <a:pt x="901" y="581"/>
                  </a:lnTo>
                  <a:lnTo>
                    <a:pt x="899" y="578"/>
                  </a:lnTo>
                  <a:lnTo>
                    <a:pt x="898" y="576"/>
                  </a:lnTo>
                  <a:lnTo>
                    <a:pt x="896" y="573"/>
                  </a:lnTo>
                  <a:lnTo>
                    <a:pt x="892" y="572"/>
                  </a:lnTo>
                  <a:lnTo>
                    <a:pt x="890" y="571"/>
                  </a:lnTo>
                  <a:lnTo>
                    <a:pt x="887" y="5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B9F3230-8072-21A4-564B-C79D3A8AED9E}"/>
              </a:ext>
            </a:extLst>
          </p:cNvPr>
          <p:cNvGrpSpPr/>
          <p:nvPr/>
        </p:nvGrpSpPr>
        <p:grpSpPr>
          <a:xfrm>
            <a:off x="7360638" y="3925766"/>
            <a:ext cx="345446" cy="345446"/>
            <a:chOff x="5186363" y="2633663"/>
            <a:chExt cx="303213" cy="303213"/>
          </a:xfrm>
          <a:solidFill>
            <a:schemeClr val="bg1"/>
          </a:solidFill>
        </p:grpSpPr>
        <p:sp>
          <p:nvSpPr>
            <p:cNvPr id="60" name="Freeform 31">
              <a:extLst>
                <a:ext uri="{FF2B5EF4-FFF2-40B4-BE49-F238E27FC236}">
                  <a16:creationId xmlns:a16="http://schemas.microsoft.com/office/drawing/2014/main" id="{02D7101E-B5F6-0CA3-761F-51F712028B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6363" y="2633663"/>
              <a:ext cx="303213" cy="303213"/>
            </a:xfrm>
            <a:custGeom>
              <a:avLst/>
              <a:gdLst>
                <a:gd name="T0" fmla="*/ 635 w 764"/>
                <a:gd name="T1" fmla="*/ 415 h 765"/>
                <a:gd name="T2" fmla="*/ 622 w 764"/>
                <a:gd name="T3" fmla="*/ 482 h 765"/>
                <a:gd name="T4" fmla="*/ 604 w 764"/>
                <a:gd name="T5" fmla="*/ 519 h 765"/>
                <a:gd name="T6" fmla="*/ 671 w 764"/>
                <a:gd name="T7" fmla="*/ 599 h 765"/>
                <a:gd name="T8" fmla="*/ 522 w 764"/>
                <a:gd name="T9" fmla="*/ 604 h 765"/>
                <a:gd name="T10" fmla="*/ 467 w 764"/>
                <a:gd name="T11" fmla="*/ 627 h 765"/>
                <a:gd name="T12" fmla="*/ 434 w 764"/>
                <a:gd name="T13" fmla="*/ 646 h 765"/>
                <a:gd name="T14" fmla="*/ 330 w 764"/>
                <a:gd name="T15" fmla="*/ 646 h 765"/>
                <a:gd name="T16" fmla="*/ 298 w 764"/>
                <a:gd name="T17" fmla="*/ 627 h 765"/>
                <a:gd name="T18" fmla="*/ 242 w 764"/>
                <a:gd name="T19" fmla="*/ 604 h 765"/>
                <a:gd name="T20" fmla="*/ 93 w 764"/>
                <a:gd name="T21" fmla="*/ 599 h 765"/>
                <a:gd name="T22" fmla="*/ 160 w 764"/>
                <a:gd name="T23" fmla="*/ 519 h 765"/>
                <a:gd name="T24" fmla="*/ 138 w 764"/>
                <a:gd name="T25" fmla="*/ 462 h 765"/>
                <a:gd name="T26" fmla="*/ 125 w 764"/>
                <a:gd name="T27" fmla="*/ 412 h 765"/>
                <a:gd name="T28" fmla="*/ 117 w 764"/>
                <a:gd name="T29" fmla="*/ 332 h 765"/>
                <a:gd name="T30" fmla="*/ 134 w 764"/>
                <a:gd name="T31" fmla="*/ 308 h 765"/>
                <a:gd name="T32" fmla="*/ 162 w 764"/>
                <a:gd name="T33" fmla="*/ 240 h 765"/>
                <a:gd name="T34" fmla="*/ 232 w 764"/>
                <a:gd name="T35" fmla="*/ 160 h 765"/>
                <a:gd name="T36" fmla="*/ 266 w 764"/>
                <a:gd name="T37" fmla="*/ 151 h 765"/>
                <a:gd name="T38" fmla="*/ 328 w 764"/>
                <a:gd name="T39" fmla="*/ 126 h 765"/>
                <a:gd name="T40" fmla="*/ 434 w 764"/>
                <a:gd name="T41" fmla="*/ 118 h 765"/>
                <a:gd name="T42" fmla="*/ 457 w 764"/>
                <a:gd name="T43" fmla="*/ 135 h 765"/>
                <a:gd name="T44" fmla="*/ 526 w 764"/>
                <a:gd name="T45" fmla="*/ 162 h 765"/>
                <a:gd name="T46" fmla="*/ 605 w 764"/>
                <a:gd name="T47" fmla="*/ 232 h 765"/>
                <a:gd name="T48" fmla="*/ 614 w 764"/>
                <a:gd name="T49" fmla="*/ 264 h 765"/>
                <a:gd name="T50" fmla="*/ 640 w 764"/>
                <a:gd name="T51" fmla="*/ 329 h 765"/>
                <a:gd name="T52" fmla="*/ 751 w 764"/>
                <a:gd name="T53" fmla="*/ 306 h 765"/>
                <a:gd name="T54" fmla="*/ 631 w 764"/>
                <a:gd name="T55" fmla="*/ 243 h 765"/>
                <a:gd name="T56" fmla="*/ 698 w 764"/>
                <a:gd name="T57" fmla="*/ 159 h 765"/>
                <a:gd name="T58" fmla="*/ 589 w 764"/>
                <a:gd name="T59" fmla="*/ 68 h 765"/>
                <a:gd name="T60" fmla="*/ 458 w 764"/>
                <a:gd name="T61" fmla="*/ 109 h 765"/>
                <a:gd name="T62" fmla="*/ 445 w 764"/>
                <a:gd name="T63" fmla="*/ 0 h 765"/>
                <a:gd name="T64" fmla="*/ 306 w 764"/>
                <a:gd name="T65" fmla="*/ 13 h 765"/>
                <a:gd name="T66" fmla="*/ 242 w 764"/>
                <a:gd name="T67" fmla="*/ 135 h 765"/>
                <a:gd name="T68" fmla="*/ 158 w 764"/>
                <a:gd name="T69" fmla="*/ 68 h 765"/>
                <a:gd name="T70" fmla="*/ 66 w 764"/>
                <a:gd name="T71" fmla="*/ 176 h 765"/>
                <a:gd name="T72" fmla="*/ 107 w 764"/>
                <a:gd name="T73" fmla="*/ 306 h 765"/>
                <a:gd name="T74" fmla="*/ 0 w 764"/>
                <a:gd name="T75" fmla="*/ 319 h 765"/>
                <a:gd name="T76" fmla="*/ 13 w 764"/>
                <a:gd name="T77" fmla="*/ 434 h 765"/>
                <a:gd name="T78" fmla="*/ 134 w 764"/>
                <a:gd name="T79" fmla="*/ 523 h 765"/>
                <a:gd name="T80" fmla="*/ 66 w 764"/>
                <a:gd name="T81" fmla="*/ 608 h 765"/>
                <a:gd name="T82" fmla="*/ 176 w 764"/>
                <a:gd name="T83" fmla="*/ 698 h 765"/>
                <a:gd name="T84" fmla="*/ 290 w 764"/>
                <a:gd name="T85" fmla="*/ 650 h 765"/>
                <a:gd name="T86" fmla="*/ 309 w 764"/>
                <a:gd name="T87" fmla="*/ 762 h 765"/>
                <a:gd name="T88" fmla="*/ 455 w 764"/>
                <a:gd name="T89" fmla="*/ 762 h 765"/>
                <a:gd name="T90" fmla="*/ 474 w 764"/>
                <a:gd name="T91" fmla="*/ 650 h 765"/>
                <a:gd name="T92" fmla="*/ 589 w 764"/>
                <a:gd name="T93" fmla="*/ 698 h 765"/>
                <a:gd name="T94" fmla="*/ 698 w 764"/>
                <a:gd name="T95" fmla="*/ 608 h 765"/>
                <a:gd name="T96" fmla="*/ 631 w 764"/>
                <a:gd name="T97" fmla="*/ 523 h 765"/>
                <a:gd name="T98" fmla="*/ 650 w 764"/>
                <a:gd name="T99" fmla="*/ 479 h 765"/>
                <a:gd name="T100" fmla="*/ 757 w 764"/>
                <a:gd name="T101" fmla="*/ 433 h 765"/>
                <a:gd name="T102" fmla="*/ 763 w 764"/>
                <a:gd name="T103" fmla="*/ 315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64" h="765">
                  <a:moveTo>
                    <a:pt x="738" y="408"/>
                  </a:moveTo>
                  <a:lnTo>
                    <a:pt x="647" y="408"/>
                  </a:lnTo>
                  <a:lnTo>
                    <a:pt x="643" y="409"/>
                  </a:lnTo>
                  <a:lnTo>
                    <a:pt x="639" y="412"/>
                  </a:lnTo>
                  <a:lnTo>
                    <a:pt x="635" y="415"/>
                  </a:lnTo>
                  <a:lnTo>
                    <a:pt x="634" y="420"/>
                  </a:lnTo>
                  <a:lnTo>
                    <a:pt x="632" y="441"/>
                  </a:lnTo>
                  <a:lnTo>
                    <a:pt x="629" y="457"/>
                  </a:lnTo>
                  <a:lnTo>
                    <a:pt x="626" y="471"/>
                  </a:lnTo>
                  <a:lnTo>
                    <a:pt x="622" y="482"/>
                  </a:lnTo>
                  <a:lnTo>
                    <a:pt x="618" y="492"/>
                  </a:lnTo>
                  <a:lnTo>
                    <a:pt x="614" y="501"/>
                  </a:lnTo>
                  <a:lnTo>
                    <a:pt x="610" y="508"/>
                  </a:lnTo>
                  <a:lnTo>
                    <a:pt x="605" y="517"/>
                  </a:lnTo>
                  <a:lnTo>
                    <a:pt x="604" y="519"/>
                  </a:lnTo>
                  <a:lnTo>
                    <a:pt x="602" y="523"/>
                  </a:lnTo>
                  <a:lnTo>
                    <a:pt x="602" y="528"/>
                  </a:lnTo>
                  <a:lnTo>
                    <a:pt x="603" y="531"/>
                  </a:lnTo>
                  <a:lnTo>
                    <a:pt x="605" y="534"/>
                  </a:lnTo>
                  <a:lnTo>
                    <a:pt x="671" y="599"/>
                  </a:lnTo>
                  <a:lnTo>
                    <a:pt x="598" y="671"/>
                  </a:lnTo>
                  <a:lnTo>
                    <a:pt x="533" y="607"/>
                  </a:lnTo>
                  <a:lnTo>
                    <a:pt x="529" y="605"/>
                  </a:lnTo>
                  <a:lnTo>
                    <a:pt x="526" y="604"/>
                  </a:lnTo>
                  <a:lnTo>
                    <a:pt x="522" y="604"/>
                  </a:lnTo>
                  <a:lnTo>
                    <a:pt x="517" y="606"/>
                  </a:lnTo>
                  <a:lnTo>
                    <a:pt x="507" y="611"/>
                  </a:lnTo>
                  <a:lnTo>
                    <a:pt x="494" y="617"/>
                  </a:lnTo>
                  <a:lnTo>
                    <a:pt x="480" y="622"/>
                  </a:lnTo>
                  <a:lnTo>
                    <a:pt x="467" y="627"/>
                  </a:lnTo>
                  <a:lnTo>
                    <a:pt x="451" y="633"/>
                  </a:lnTo>
                  <a:lnTo>
                    <a:pt x="440" y="637"/>
                  </a:lnTo>
                  <a:lnTo>
                    <a:pt x="437" y="639"/>
                  </a:lnTo>
                  <a:lnTo>
                    <a:pt x="435" y="642"/>
                  </a:lnTo>
                  <a:lnTo>
                    <a:pt x="434" y="646"/>
                  </a:lnTo>
                  <a:lnTo>
                    <a:pt x="434" y="649"/>
                  </a:lnTo>
                  <a:lnTo>
                    <a:pt x="434" y="739"/>
                  </a:lnTo>
                  <a:lnTo>
                    <a:pt x="332" y="739"/>
                  </a:lnTo>
                  <a:lnTo>
                    <a:pt x="332" y="649"/>
                  </a:lnTo>
                  <a:lnTo>
                    <a:pt x="330" y="646"/>
                  </a:lnTo>
                  <a:lnTo>
                    <a:pt x="329" y="642"/>
                  </a:lnTo>
                  <a:lnTo>
                    <a:pt x="327" y="639"/>
                  </a:lnTo>
                  <a:lnTo>
                    <a:pt x="324" y="637"/>
                  </a:lnTo>
                  <a:lnTo>
                    <a:pt x="313" y="633"/>
                  </a:lnTo>
                  <a:lnTo>
                    <a:pt x="298" y="627"/>
                  </a:lnTo>
                  <a:lnTo>
                    <a:pt x="284" y="622"/>
                  </a:lnTo>
                  <a:lnTo>
                    <a:pt x="271" y="617"/>
                  </a:lnTo>
                  <a:lnTo>
                    <a:pt x="259" y="611"/>
                  </a:lnTo>
                  <a:lnTo>
                    <a:pt x="247" y="606"/>
                  </a:lnTo>
                  <a:lnTo>
                    <a:pt x="242" y="604"/>
                  </a:lnTo>
                  <a:lnTo>
                    <a:pt x="238" y="604"/>
                  </a:lnTo>
                  <a:lnTo>
                    <a:pt x="235" y="605"/>
                  </a:lnTo>
                  <a:lnTo>
                    <a:pt x="231" y="607"/>
                  </a:lnTo>
                  <a:lnTo>
                    <a:pt x="166" y="671"/>
                  </a:lnTo>
                  <a:lnTo>
                    <a:pt x="93" y="599"/>
                  </a:lnTo>
                  <a:lnTo>
                    <a:pt x="159" y="534"/>
                  </a:lnTo>
                  <a:lnTo>
                    <a:pt x="161" y="531"/>
                  </a:lnTo>
                  <a:lnTo>
                    <a:pt x="162" y="528"/>
                  </a:lnTo>
                  <a:lnTo>
                    <a:pt x="162" y="523"/>
                  </a:lnTo>
                  <a:lnTo>
                    <a:pt x="160" y="519"/>
                  </a:lnTo>
                  <a:lnTo>
                    <a:pt x="155" y="510"/>
                  </a:lnTo>
                  <a:lnTo>
                    <a:pt x="150" y="500"/>
                  </a:lnTo>
                  <a:lnTo>
                    <a:pt x="146" y="488"/>
                  </a:lnTo>
                  <a:lnTo>
                    <a:pt x="141" y="475"/>
                  </a:lnTo>
                  <a:lnTo>
                    <a:pt x="138" y="462"/>
                  </a:lnTo>
                  <a:lnTo>
                    <a:pt x="135" y="448"/>
                  </a:lnTo>
                  <a:lnTo>
                    <a:pt x="132" y="434"/>
                  </a:lnTo>
                  <a:lnTo>
                    <a:pt x="130" y="420"/>
                  </a:lnTo>
                  <a:lnTo>
                    <a:pt x="129" y="415"/>
                  </a:lnTo>
                  <a:lnTo>
                    <a:pt x="125" y="412"/>
                  </a:lnTo>
                  <a:lnTo>
                    <a:pt x="121" y="409"/>
                  </a:lnTo>
                  <a:lnTo>
                    <a:pt x="117" y="408"/>
                  </a:lnTo>
                  <a:lnTo>
                    <a:pt x="26" y="408"/>
                  </a:lnTo>
                  <a:lnTo>
                    <a:pt x="26" y="332"/>
                  </a:lnTo>
                  <a:lnTo>
                    <a:pt x="117" y="332"/>
                  </a:lnTo>
                  <a:lnTo>
                    <a:pt x="121" y="331"/>
                  </a:lnTo>
                  <a:lnTo>
                    <a:pt x="125" y="329"/>
                  </a:lnTo>
                  <a:lnTo>
                    <a:pt x="128" y="327"/>
                  </a:lnTo>
                  <a:lnTo>
                    <a:pt x="130" y="322"/>
                  </a:lnTo>
                  <a:lnTo>
                    <a:pt x="134" y="308"/>
                  </a:lnTo>
                  <a:lnTo>
                    <a:pt x="140" y="288"/>
                  </a:lnTo>
                  <a:lnTo>
                    <a:pt x="150" y="267"/>
                  </a:lnTo>
                  <a:lnTo>
                    <a:pt x="160" y="248"/>
                  </a:lnTo>
                  <a:lnTo>
                    <a:pt x="162" y="244"/>
                  </a:lnTo>
                  <a:lnTo>
                    <a:pt x="162" y="240"/>
                  </a:lnTo>
                  <a:lnTo>
                    <a:pt x="161" y="235"/>
                  </a:lnTo>
                  <a:lnTo>
                    <a:pt x="159" y="232"/>
                  </a:lnTo>
                  <a:lnTo>
                    <a:pt x="93" y="168"/>
                  </a:lnTo>
                  <a:lnTo>
                    <a:pt x="166" y="95"/>
                  </a:lnTo>
                  <a:lnTo>
                    <a:pt x="232" y="160"/>
                  </a:lnTo>
                  <a:lnTo>
                    <a:pt x="235" y="162"/>
                  </a:lnTo>
                  <a:lnTo>
                    <a:pt x="239" y="164"/>
                  </a:lnTo>
                  <a:lnTo>
                    <a:pt x="242" y="164"/>
                  </a:lnTo>
                  <a:lnTo>
                    <a:pt x="247" y="161"/>
                  </a:lnTo>
                  <a:lnTo>
                    <a:pt x="266" y="151"/>
                  </a:lnTo>
                  <a:lnTo>
                    <a:pt x="286" y="142"/>
                  </a:lnTo>
                  <a:lnTo>
                    <a:pt x="306" y="136"/>
                  </a:lnTo>
                  <a:lnTo>
                    <a:pt x="321" y="130"/>
                  </a:lnTo>
                  <a:lnTo>
                    <a:pt x="325" y="129"/>
                  </a:lnTo>
                  <a:lnTo>
                    <a:pt x="328" y="126"/>
                  </a:lnTo>
                  <a:lnTo>
                    <a:pt x="330" y="123"/>
                  </a:lnTo>
                  <a:lnTo>
                    <a:pt x="332" y="118"/>
                  </a:lnTo>
                  <a:lnTo>
                    <a:pt x="332" y="26"/>
                  </a:lnTo>
                  <a:lnTo>
                    <a:pt x="434" y="26"/>
                  </a:lnTo>
                  <a:lnTo>
                    <a:pt x="434" y="118"/>
                  </a:lnTo>
                  <a:lnTo>
                    <a:pt x="434" y="123"/>
                  </a:lnTo>
                  <a:lnTo>
                    <a:pt x="436" y="126"/>
                  </a:lnTo>
                  <a:lnTo>
                    <a:pt x="439" y="129"/>
                  </a:lnTo>
                  <a:lnTo>
                    <a:pt x="443" y="130"/>
                  </a:lnTo>
                  <a:lnTo>
                    <a:pt x="457" y="135"/>
                  </a:lnTo>
                  <a:lnTo>
                    <a:pt x="476" y="142"/>
                  </a:lnTo>
                  <a:lnTo>
                    <a:pt x="498" y="151"/>
                  </a:lnTo>
                  <a:lnTo>
                    <a:pt x="517" y="161"/>
                  </a:lnTo>
                  <a:lnTo>
                    <a:pt x="522" y="162"/>
                  </a:lnTo>
                  <a:lnTo>
                    <a:pt x="526" y="162"/>
                  </a:lnTo>
                  <a:lnTo>
                    <a:pt x="529" y="162"/>
                  </a:lnTo>
                  <a:lnTo>
                    <a:pt x="533" y="160"/>
                  </a:lnTo>
                  <a:lnTo>
                    <a:pt x="598" y="95"/>
                  </a:lnTo>
                  <a:lnTo>
                    <a:pt x="671" y="168"/>
                  </a:lnTo>
                  <a:lnTo>
                    <a:pt x="605" y="232"/>
                  </a:lnTo>
                  <a:lnTo>
                    <a:pt x="603" y="235"/>
                  </a:lnTo>
                  <a:lnTo>
                    <a:pt x="602" y="240"/>
                  </a:lnTo>
                  <a:lnTo>
                    <a:pt x="602" y="244"/>
                  </a:lnTo>
                  <a:lnTo>
                    <a:pt x="604" y="248"/>
                  </a:lnTo>
                  <a:lnTo>
                    <a:pt x="614" y="264"/>
                  </a:lnTo>
                  <a:lnTo>
                    <a:pt x="622" y="284"/>
                  </a:lnTo>
                  <a:lnTo>
                    <a:pt x="629" y="303"/>
                  </a:lnTo>
                  <a:lnTo>
                    <a:pt x="634" y="322"/>
                  </a:lnTo>
                  <a:lnTo>
                    <a:pt x="636" y="327"/>
                  </a:lnTo>
                  <a:lnTo>
                    <a:pt x="640" y="329"/>
                  </a:lnTo>
                  <a:lnTo>
                    <a:pt x="643" y="331"/>
                  </a:lnTo>
                  <a:lnTo>
                    <a:pt x="647" y="332"/>
                  </a:lnTo>
                  <a:lnTo>
                    <a:pt x="738" y="332"/>
                  </a:lnTo>
                  <a:lnTo>
                    <a:pt x="738" y="408"/>
                  </a:lnTo>
                  <a:close/>
                  <a:moveTo>
                    <a:pt x="751" y="306"/>
                  </a:moveTo>
                  <a:lnTo>
                    <a:pt x="657" y="306"/>
                  </a:lnTo>
                  <a:lnTo>
                    <a:pt x="651" y="290"/>
                  </a:lnTo>
                  <a:lnTo>
                    <a:pt x="645" y="274"/>
                  </a:lnTo>
                  <a:lnTo>
                    <a:pt x="639" y="258"/>
                  </a:lnTo>
                  <a:lnTo>
                    <a:pt x="631" y="243"/>
                  </a:lnTo>
                  <a:lnTo>
                    <a:pt x="698" y="176"/>
                  </a:lnTo>
                  <a:lnTo>
                    <a:pt x="701" y="172"/>
                  </a:lnTo>
                  <a:lnTo>
                    <a:pt x="701" y="168"/>
                  </a:lnTo>
                  <a:lnTo>
                    <a:pt x="701" y="162"/>
                  </a:lnTo>
                  <a:lnTo>
                    <a:pt x="698" y="159"/>
                  </a:lnTo>
                  <a:lnTo>
                    <a:pt x="606" y="68"/>
                  </a:lnTo>
                  <a:lnTo>
                    <a:pt x="602" y="66"/>
                  </a:lnTo>
                  <a:lnTo>
                    <a:pt x="598" y="65"/>
                  </a:lnTo>
                  <a:lnTo>
                    <a:pt x="593" y="66"/>
                  </a:lnTo>
                  <a:lnTo>
                    <a:pt x="589" y="68"/>
                  </a:lnTo>
                  <a:lnTo>
                    <a:pt x="522" y="135"/>
                  </a:lnTo>
                  <a:lnTo>
                    <a:pt x="505" y="127"/>
                  </a:lnTo>
                  <a:lnTo>
                    <a:pt x="489" y="120"/>
                  </a:lnTo>
                  <a:lnTo>
                    <a:pt x="473" y="113"/>
                  </a:lnTo>
                  <a:lnTo>
                    <a:pt x="458" y="109"/>
                  </a:lnTo>
                  <a:lnTo>
                    <a:pt x="458" y="13"/>
                  </a:lnTo>
                  <a:lnTo>
                    <a:pt x="457" y="9"/>
                  </a:lnTo>
                  <a:lnTo>
                    <a:pt x="455" y="5"/>
                  </a:lnTo>
                  <a:lnTo>
                    <a:pt x="451" y="1"/>
                  </a:lnTo>
                  <a:lnTo>
                    <a:pt x="445" y="0"/>
                  </a:lnTo>
                  <a:lnTo>
                    <a:pt x="319" y="0"/>
                  </a:lnTo>
                  <a:lnTo>
                    <a:pt x="313" y="1"/>
                  </a:lnTo>
                  <a:lnTo>
                    <a:pt x="309" y="5"/>
                  </a:lnTo>
                  <a:lnTo>
                    <a:pt x="307" y="9"/>
                  </a:lnTo>
                  <a:lnTo>
                    <a:pt x="306" y="13"/>
                  </a:lnTo>
                  <a:lnTo>
                    <a:pt x="306" y="109"/>
                  </a:lnTo>
                  <a:lnTo>
                    <a:pt x="292" y="113"/>
                  </a:lnTo>
                  <a:lnTo>
                    <a:pt x="275" y="120"/>
                  </a:lnTo>
                  <a:lnTo>
                    <a:pt x="259" y="126"/>
                  </a:lnTo>
                  <a:lnTo>
                    <a:pt x="242" y="135"/>
                  </a:lnTo>
                  <a:lnTo>
                    <a:pt x="176" y="68"/>
                  </a:lnTo>
                  <a:lnTo>
                    <a:pt x="172" y="66"/>
                  </a:lnTo>
                  <a:lnTo>
                    <a:pt x="166" y="65"/>
                  </a:lnTo>
                  <a:lnTo>
                    <a:pt x="162" y="66"/>
                  </a:lnTo>
                  <a:lnTo>
                    <a:pt x="158" y="68"/>
                  </a:lnTo>
                  <a:lnTo>
                    <a:pt x="66" y="158"/>
                  </a:lnTo>
                  <a:lnTo>
                    <a:pt x="64" y="162"/>
                  </a:lnTo>
                  <a:lnTo>
                    <a:pt x="63" y="168"/>
                  </a:lnTo>
                  <a:lnTo>
                    <a:pt x="64" y="172"/>
                  </a:lnTo>
                  <a:lnTo>
                    <a:pt x="66" y="176"/>
                  </a:lnTo>
                  <a:lnTo>
                    <a:pt x="134" y="244"/>
                  </a:lnTo>
                  <a:lnTo>
                    <a:pt x="125" y="259"/>
                  </a:lnTo>
                  <a:lnTo>
                    <a:pt x="119" y="276"/>
                  </a:lnTo>
                  <a:lnTo>
                    <a:pt x="112" y="292"/>
                  </a:lnTo>
                  <a:lnTo>
                    <a:pt x="107" y="306"/>
                  </a:lnTo>
                  <a:lnTo>
                    <a:pt x="13" y="306"/>
                  </a:lnTo>
                  <a:lnTo>
                    <a:pt x="8" y="307"/>
                  </a:lnTo>
                  <a:lnTo>
                    <a:pt x="4" y="311"/>
                  </a:lnTo>
                  <a:lnTo>
                    <a:pt x="1" y="315"/>
                  </a:lnTo>
                  <a:lnTo>
                    <a:pt x="0" y="319"/>
                  </a:lnTo>
                  <a:lnTo>
                    <a:pt x="0" y="421"/>
                  </a:lnTo>
                  <a:lnTo>
                    <a:pt x="1" y="427"/>
                  </a:lnTo>
                  <a:lnTo>
                    <a:pt x="4" y="430"/>
                  </a:lnTo>
                  <a:lnTo>
                    <a:pt x="8" y="433"/>
                  </a:lnTo>
                  <a:lnTo>
                    <a:pt x="13" y="434"/>
                  </a:lnTo>
                  <a:lnTo>
                    <a:pt x="106" y="434"/>
                  </a:lnTo>
                  <a:lnTo>
                    <a:pt x="111" y="459"/>
                  </a:lnTo>
                  <a:lnTo>
                    <a:pt x="118" y="482"/>
                  </a:lnTo>
                  <a:lnTo>
                    <a:pt x="125" y="504"/>
                  </a:lnTo>
                  <a:lnTo>
                    <a:pt x="134" y="523"/>
                  </a:lnTo>
                  <a:lnTo>
                    <a:pt x="66" y="591"/>
                  </a:lnTo>
                  <a:lnTo>
                    <a:pt x="64" y="594"/>
                  </a:lnTo>
                  <a:lnTo>
                    <a:pt x="63" y="599"/>
                  </a:lnTo>
                  <a:lnTo>
                    <a:pt x="64" y="604"/>
                  </a:lnTo>
                  <a:lnTo>
                    <a:pt x="66" y="608"/>
                  </a:lnTo>
                  <a:lnTo>
                    <a:pt x="158" y="698"/>
                  </a:lnTo>
                  <a:lnTo>
                    <a:pt x="162" y="701"/>
                  </a:lnTo>
                  <a:lnTo>
                    <a:pt x="166" y="703"/>
                  </a:lnTo>
                  <a:lnTo>
                    <a:pt x="172" y="701"/>
                  </a:lnTo>
                  <a:lnTo>
                    <a:pt x="176" y="698"/>
                  </a:lnTo>
                  <a:lnTo>
                    <a:pt x="242" y="633"/>
                  </a:lnTo>
                  <a:lnTo>
                    <a:pt x="254" y="637"/>
                  </a:lnTo>
                  <a:lnTo>
                    <a:pt x="266" y="641"/>
                  </a:lnTo>
                  <a:lnTo>
                    <a:pt x="278" y="646"/>
                  </a:lnTo>
                  <a:lnTo>
                    <a:pt x="290" y="650"/>
                  </a:lnTo>
                  <a:lnTo>
                    <a:pt x="298" y="654"/>
                  </a:lnTo>
                  <a:lnTo>
                    <a:pt x="306" y="656"/>
                  </a:lnTo>
                  <a:lnTo>
                    <a:pt x="306" y="752"/>
                  </a:lnTo>
                  <a:lnTo>
                    <a:pt x="307" y="757"/>
                  </a:lnTo>
                  <a:lnTo>
                    <a:pt x="309" y="762"/>
                  </a:lnTo>
                  <a:lnTo>
                    <a:pt x="313" y="764"/>
                  </a:lnTo>
                  <a:lnTo>
                    <a:pt x="319" y="765"/>
                  </a:lnTo>
                  <a:lnTo>
                    <a:pt x="445" y="765"/>
                  </a:lnTo>
                  <a:lnTo>
                    <a:pt x="451" y="764"/>
                  </a:lnTo>
                  <a:lnTo>
                    <a:pt x="455" y="762"/>
                  </a:lnTo>
                  <a:lnTo>
                    <a:pt x="457" y="757"/>
                  </a:lnTo>
                  <a:lnTo>
                    <a:pt x="458" y="752"/>
                  </a:lnTo>
                  <a:lnTo>
                    <a:pt x="458" y="656"/>
                  </a:lnTo>
                  <a:lnTo>
                    <a:pt x="466" y="654"/>
                  </a:lnTo>
                  <a:lnTo>
                    <a:pt x="474" y="650"/>
                  </a:lnTo>
                  <a:lnTo>
                    <a:pt x="486" y="646"/>
                  </a:lnTo>
                  <a:lnTo>
                    <a:pt x="498" y="641"/>
                  </a:lnTo>
                  <a:lnTo>
                    <a:pt x="511" y="637"/>
                  </a:lnTo>
                  <a:lnTo>
                    <a:pt x="522" y="633"/>
                  </a:lnTo>
                  <a:lnTo>
                    <a:pt x="589" y="698"/>
                  </a:lnTo>
                  <a:lnTo>
                    <a:pt x="593" y="701"/>
                  </a:lnTo>
                  <a:lnTo>
                    <a:pt x="598" y="703"/>
                  </a:lnTo>
                  <a:lnTo>
                    <a:pt x="602" y="701"/>
                  </a:lnTo>
                  <a:lnTo>
                    <a:pt x="606" y="698"/>
                  </a:lnTo>
                  <a:lnTo>
                    <a:pt x="698" y="608"/>
                  </a:lnTo>
                  <a:lnTo>
                    <a:pt x="701" y="604"/>
                  </a:lnTo>
                  <a:lnTo>
                    <a:pt x="701" y="599"/>
                  </a:lnTo>
                  <a:lnTo>
                    <a:pt x="701" y="594"/>
                  </a:lnTo>
                  <a:lnTo>
                    <a:pt x="698" y="591"/>
                  </a:lnTo>
                  <a:lnTo>
                    <a:pt x="631" y="523"/>
                  </a:lnTo>
                  <a:lnTo>
                    <a:pt x="635" y="516"/>
                  </a:lnTo>
                  <a:lnTo>
                    <a:pt x="640" y="508"/>
                  </a:lnTo>
                  <a:lnTo>
                    <a:pt x="643" y="500"/>
                  </a:lnTo>
                  <a:lnTo>
                    <a:pt x="647" y="490"/>
                  </a:lnTo>
                  <a:lnTo>
                    <a:pt x="650" y="479"/>
                  </a:lnTo>
                  <a:lnTo>
                    <a:pt x="654" y="466"/>
                  </a:lnTo>
                  <a:lnTo>
                    <a:pt x="656" y="451"/>
                  </a:lnTo>
                  <a:lnTo>
                    <a:pt x="658" y="434"/>
                  </a:lnTo>
                  <a:lnTo>
                    <a:pt x="751" y="434"/>
                  </a:lnTo>
                  <a:lnTo>
                    <a:pt x="757" y="433"/>
                  </a:lnTo>
                  <a:lnTo>
                    <a:pt x="760" y="430"/>
                  </a:lnTo>
                  <a:lnTo>
                    <a:pt x="763" y="427"/>
                  </a:lnTo>
                  <a:lnTo>
                    <a:pt x="764" y="421"/>
                  </a:lnTo>
                  <a:lnTo>
                    <a:pt x="764" y="319"/>
                  </a:lnTo>
                  <a:lnTo>
                    <a:pt x="763" y="315"/>
                  </a:lnTo>
                  <a:lnTo>
                    <a:pt x="760" y="311"/>
                  </a:lnTo>
                  <a:lnTo>
                    <a:pt x="757" y="307"/>
                  </a:lnTo>
                  <a:lnTo>
                    <a:pt x="751" y="3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61" name="Freeform 32">
              <a:extLst>
                <a:ext uri="{FF2B5EF4-FFF2-40B4-BE49-F238E27FC236}">
                  <a16:creationId xmlns:a16="http://schemas.microsoft.com/office/drawing/2014/main" id="{530A5002-2253-4591-0BC5-BC70D04D6F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6851" y="2724151"/>
              <a:ext cx="122238" cy="122238"/>
            </a:xfrm>
            <a:custGeom>
              <a:avLst/>
              <a:gdLst>
                <a:gd name="T0" fmla="*/ 126 w 304"/>
                <a:gd name="T1" fmla="*/ 277 h 306"/>
                <a:gd name="T2" fmla="*/ 92 w 304"/>
                <a:gd name="T3" fmla="*/ 265 h 306"/>
                <a:gd name="T4" fmla="*/ 62 w 304"/>
                <a:gd name="T5" fmla="*/ 243 h 306"/>
                <a:gd name="T6" fmla="*/ 40 w 304"/>
                <a:gd name="T7" fmla="*/ 214 h 306"/>
                <a:gd name="T8" fmla="*/ 27 w 304"/>
                <a:gd name="T9" fmla="*/ 178 h 306"/>
                <a:gd name="T10" fmla="*/ 25 w 304"/>
                <a:gd name="T11" fmla="*/ 140 h 306"/>
                <a:gd name="T12" fmla="*/ 35 w 304"/>
                <a:gd name="T13" fmla="*/ 103 h 306"/>
                <a:gd name="T14" fmla="*/ 54 w 304"/>
                <a:gd name="T15" fmla="*/ 72 h 306"/>
                <a:gd name="T16" fmla="*/ 81 w 304"/>
                <a:gd name="T17" fmla="*/ 47 h 306"/>
                <a:gd name="T18" fmla="*/ 114 w 304"/>
                <a:gd name="T19" fmla="*/ 31 h 306"/>
                <a:gd name="T20" fmla="*/ 152 w 304"/>
                <a:gd name="T21" fmla="*/ 26 h 306"/>
                <a:gd name="T22" fmla="*/ 190 w 304"/>
                <a:gd name="T23" fmla="*/ 31 h 306"/>
                <a:gd name="T24" fmla="*/ 223 w 304"/>
                <a:gd name="T25" fmla="*/ 47 h 306"/>
                <a:gd name="T26" fmla="*/ 251 w 304"/>
                <a:gd name="T27" fmla="*/ 72 h 306"/>
                <a:gd name="T28" fmla="*/ 269 w 304"/>
                <a:gd name="T29" fmla="*/ 103 h 306"/>
                <a:gd name="T30" fmla="*/ 279 w 304"/>
                <a:gd name="T31" fmla="*/ 140 h 306"/>
                <a:gd name="T32" fmla="*/ 277 w 304"/>
                <a:gd name="T33" fmla="*/ 178 h 306"/>
                <a:gd name="T34" fmla="*/ 264 w 304"/>
                <a:gd name="T35" fmla="*/ 214 h 306"/>
                <a:gd name="T36" fmla="*/ 242 w 304"/>
                <a:gd name="T37" fmla="*/ 243 h 306"/>
                <a:gd name="T38" fmla="*/ 213 w 304"/>
                <a:gd name="T39" fmla="*/ 265 h 306"/>
                <a:gd name="T40" fmla="*/ 178 w 304"/>
                <a:gd name="T41" fmla="*/ 277 h 306"/>
                <a:gd name="T42" fmla="*/ 152 w 304"/>
                <a:gd name="T43" fmla="*/ 0 h 306"/>
                <a:gd name="T44" fmla="*/ 107 w 304"/>
                <a:gd name="T45" fmla="*/ 7 h 306"/>
                <a:gd name="T46" fmla="*/ 67 w 304"/>
                <a:gd name="T47" fmla="*/ 26 h 306"/>
                <a:gd name="T48" fmla="*/ 34 w 304"/>
                <a:gd name="T49" fmla="*/ 56 h 306"/>
                <a:gd name="T50" fmla="*/ 11 w 304"/>
                <a:gd name="T51" fmla="*/ 94 h 306"/>
                <a:gd name="T52" fmla="*/ 1 w 304"/>
                <a:gd name="T53" fmla="*/ 138 h 306"/>
                <a:gd name="T54" fmla="*/ 3 w 304"/>
                <a:gd name="T55" fmla="*/ 184 h 306"/>
                <a:gd name="T56" fmla="*/ 18 w 304"/>
                <a:gd name="T57" fmla="*/ 226 h 306"/>
                <a:gd name="T58" fmla="*/ 45 w 304"/>
                <a:gd name="T59" fmla="*/ 261 h 306"/>
                <a:gd name="T60" fmla="*/ 79 w 304"/>
                <a:gd name="T61" fmla="*/ 288 h 306"/>
                <a:gd name="T62" fmla="*/ 121 w 304"/>
                <a:gd name="T63" fmla="*/ 303 h 306"/>
                <a:gd name="T64" fmla="*/ 168 w 304"/>
                <a:gd name="T65" fmla="*/ 305 h 306"/>
                <a:gd name="T66" fmla="*/ 211 w 304"/>
                <a:gd name="T67" fmla="*/ 293 h 306"/>
                <a:gd name="T68" fmla="*/ 250 w 304"/>
                <a:gd name="T69" fmla="*/ 271 h 306"/>
                <a:gd name="T70" fmla="*/ 279 w 304"/>
                <a:gd name="T71" fmla="*/ 238 h 306"/>
                <a:gd name="T72" fmla="*/ 298 w 304"/>
                <a:gd name="T73" fmla="*/ 199 h 306"/>
                <a:gd name="T74" fmla="*/ 304 w 304"/>
                <a:gd name="T75" fmla="*/ 153 h 306"/>
                <a:gd name="T76" fmla="*/ 298 w 304"/>
                <a:gd name="T77" fmla="*/ 107 h 306"/>
                <a:gd name="T78" fmla="*/ 279 w 304"/>
                <a:gd name="T79" fmla="*/ 68 h 306"/>
                <a:gd name="T80" fmla="*/ 250 w 304"/>
                <a:gd name="T81" fmla="*/ 36 h 306"/>
                <a:gd name="T82" fmla="*/ 211 w 304"/>
                <a:gd name="T83" fmla="*/ 12 h 306"/>
                <a:gd name="T84" fmla="*/ 168 w 304"/>
                <a:gd name="T85" fmla="*/ 1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4" h="306">
                  <a:moveTo>
                    <a:pt x="152" y="280"/>
                  </a:moveTo>
                  <a:lnTo>
                    <a:pt x="139" y="279"/>
                  </a:lnTo>
                  <a:lnTo>
                    <a:pt x="126" y="277"/>
                  </a:lnTo>
                  <a:lnTo>
                    <a:pt x="114" y="275"/>
                  </a:lnTo>
                  <a:lnTo>
                    <a:pt x="103" y="271"/>
                  </a:lnTo>
                  <a:lnTo>
                    <a:pt x="92" y="265"/>
                  </a:lnTo>
                  <a:lnTo>
                    <a:pt x="81" y="259"/>
                  </a:lnTo>
                  <a:lnTo>
                    <a:pt x="71" y="251"/>
                  </a:lnTo>
                  <a:lnTo>
                    <a:pt x="62" y="243"/>
                  </a:lnTo>
                  <a:lnTo>
                    <a:pt x="54" y="234"/>
                  </a:lnTo>
                  <a:lnTo>
                    <a:pt x="47" y="225"/>
                  </a:lnTo>
                  <a:lnTo>
                    <a:pt x="40" y="214"/>
                  </a:lnTo>
                  <a:lnTo>
                    <a:pt x="35" y="203"/>
                  </a:lnTo>
                  <a:lnTo>
                    <a:pt x="31" y="191"/>
                  </a:lnTo>
                  <a:lnTo>
                    <a:pt x="27" y="178"/>
                  </a:lnTo>
                  <a:lnTo>
                    <a:pt x="25" y="165"/>
                  </a:lnTo>
                  <a:lnTo>
                    <a:pt x="25" y="153"/>
                  </a:lnTo>
                  <a:lnTo>
                    <a:pt x="25" y="140"/>
                  </a:lnTo>
                  <a:lnTo>
                    <a:pt x="27" y="127"/>
                  </a:lnTo>
                  <a:lnTo>
                    <a:pt x="31" y="115"/>
                  </a:lnTo>
                  <a:lnTo>
                    <a:pt x="35" y="103"/>
                  </a:lnTo>
                  <a:lnTo>
                    <a:pt x="40" y="92"/>
                  </a:lnTo>
                  <a:lnTo>
                    <a:pt x="47" y="82"/>
                  </a:lnTo>
                  <a:lnTo>
                    <a:pt x="54" y="72"/>
                  </a:lnTo>
                  <a:lnTo>
                    <a:pt x="62" y="62"/>
                  </a:lnTo>
                  <a:lnTo>
                    <a:pt x="71" y="55"/>
                  </a:lnTo>
                  <a:lnTo>
                    <a:pt x="81" y="47"/>
                  </a:lnTo>
                  <a:lnTo>
                    <a:pt x="92" y="41"/>
                  </a:lnTo>
                  <a:lnTo>
                    <a:pt x="103" y="36"/>
                  </a:lnTo>
                  <a:lnTo>
                    <a:pt x="114" y="31"/>
                  </a:lnTo>
                  <a:lnTo>
                    <a:pt x="126" y="28"/>
                  </a:lnTo>
                  <a:lnTo>
                    <a:pt x="139" y="26"/>
                  </a:lnTo>
                  <a:lnTo>
                    <a:pt x="152" y="26"/>
                  </a:lnTo>
                  <a:lnTo>
                    <a:pt x="165" y="26"/>
                  </a:lnTo>
                  <a:lnTo>
                    <a:pt x="178" y="28"/>
                  </a:lnTo>
                  <a:lnTo>
                    <a:pt x="190" y="31"/>
                  </a:lnTo>
                  <a:lnTo>
                    <a:pt x="201" y="36"/>
                  </a:lnTo>
                  <a:lnTo>
                    <a:pt x="213" y="41"/>
                  </a:lnTo>
                  <a:lnTo>
                    <a:pt x="223" y="47"/>
                  </a:lnTo>
                  <a:lnTo>
                    <a:pt x="232" y="55"/>
                  </a:lnTo>
                  <a:lnTo>
                    <a:pt x="242" y="62"/>
                  </a:lnTo>
                  <a:lnTo>
                    <a:pt x="251" y="72"/>
                  </a:lnTo>
                  <a:lnTo>
                    <a:pt x="257" y="82"/>
                  </a:lnTo>
                  <a:lnTo>
                    <a:pt x="264" y="92"/>
                  </a:lnTo>
                  <a:lnTo>
                    <a:pt x="269" y="103"/>
                  </a:lnTo>
                  <a:lnTo>
                    <a:pt x="273" y="115"/>
                  </a:lnTo>
                  <a:lnTo>
                    <a:pt x="277" y="127"/>
                  </a:lnTo>
                  <a:lnTo>
                    <a:pt x="279" y="140"/>
                  </a:lnTo>
                  <a:lnTo>
                    <a:pt x="280" y="153"/>
                  </a:lnTo>
                  <a:lnTo>
                    <a:pt x="279" y="165"/>
                  </a:lnTo>
                  <a:lnTo>
                    <a:pt x="277" y="178"/>
                  </a:lnTo>
                  <a:lnTo>
                    <a:pt x="273" y="191"/>
                  </a:lnTo>
                  <a:lnTo>
                    <a:pt x="269" y="203"/>
                  </a:lnTo>
                  <a:lnTo>
                    <a:pt x="264" y="214"/>
                  </a:lnTo>
                  <a:lnTo>
                    <a:pt x="257" y="225"/>
                  </a:lnTo>
                  <a:lnTo>
                    <a:pt x="251" y="234"/>
                  </a:lnTo>
                  <a:lnTo>
                    <a:pt x="242" y="243"/>
                  </a:lnTo>
                  <a:lnTo>
                    <a:pt x="232" y="251"/>
                  </a:lnTo>
                  <a:lnTo>
                    <a:pt x="223" y="259"/>
                  </a:lnTo>
                  <a:lnTo>
                    <a:pt x="213" y="265"/>
                  </a:lnTo>
                  <a:lnTo>
                    <a:pt x="201" y="271"/>
                  </a:lnTo>
                  <a:lnTo>
                    <a:pt x="190" y="275"/>
                  </a:lnTo>
                  <a:lnTo>
                    <a:pt x="178" y="277"/>
                  </a:lnTo>
                  <a:lnTo>
                    <a:pt x="165" y="279"/>
                  </a:lnTo>
                  <a:lnTo>
                    <a:pt x="152" y="280"/>
                  </a:lnTo>
                  <a:close/>
                  <a:moveTo>
                    <a:pt x="152" y="0"/>
                  </a:moveTo>
                  <a:lnTo>
                    <a:pt x="137" y="1"/>
                  </a:lnTo>
                  <a:lnTo>
                    <a:pt x="121" y="3"/>
                  </a:lnTo>
                  <a:lnTo>
                    <a:pt x="107" y="7"/>
                  </a:lnTo>
                  <a:lnTo>
                    <a:pt x="93" y="12"/>
                  </a:lnTo>
                  <a:lnTo>
                    <a:pt x="79" y="18"/>
                  </a:lnTo>
                  <a:lnTo>
                    <a:pt x="67" y="26"/>
                  </a:lnTo>
                  <a:lnTo>
                    <a:pt x="55" y="36"/>
                  </a:lnTo>
                  <a:lnTo>
                    <a:pt x="45" y="45"/>
                  </a:lnTo>
                  <a:lnTo>
                    <a:pt x="34" y="56"/>
                  </a:lnTo>
                  <a:lnTo>
                    <a:pt x="25" y="68"/>
                  </a:lnTo>
                  <a:lnTo>
                    <a:pt x="18" y="81"/>
                  </a:lnTo>
                  <a:lnTo>
                    <a:pt x="11" y="94"/>
                  </a:lnTo>
                  <a:lnTo>
                    <a:pt x="6" y="107"/>
                  </a:lnTo>
                  <a:lnTo>
                    <a:pt x="3" y="123"/>
                  </a:lnTo>
                  <a:lnTo>
                    <a:pt x="1" y="138"/>
                  </a:lnTo>
                  <a:lnTo>
                    <a:pt x="0" y="153"/>
                  </a:lnTo>
                  <a:lnTo>
                    <a:pt x="1" y="169"/>
                  </a:lnTo>
                  <a:lnTo>
                    <a:pt x="3" y="184"/>
                  </a:lnTo>
                  <a:lnTo>
                    <a:pt x="6" y="199"/>
                  </a:lnTo>
                  <a:lnTo>
                    <a:pt x="11" y="213"/>
                  </a:lnTo>
                  <a:lnTo>
                    <a:pt x="18" y="226"/>
                  </a:lnTo>
                  <a:lnTo>
                    <a:pt x="25" y="238"/>
                  </a:lnTo>
                  <a:lnTo>
                    <a:pt x="34" y="250"/>
                  </a:lnTo>
                  <a:lnTo>
                    <a:pt x="45" y="261"/>
                  </a:lnTo>
                  <a:lnTo>
                    <a:pt x="55" y="271"/>
                  </a:lnTo>
                  <a:lnTo>
                    <a:pt x="67" y="279"/>
                  </a:lnTo>
                  <a:lnTo>
                    <a:pt x="79" y="288"/>
                  </a:lnTo>
                  <a:lnTo>
                    <a:pt x="93" y="293"/>
                  </a:lnTo>
                  <a:lnTo>
                    <a:pt x="107" y="299"/>
                  </a:lnTo>
                  <a:lnTo>
                    <a:pt x="121" y="303"/>
                  </a:lnTo>
                  <a:lnTo>
                    <a:pt x="137" y="305"/>
                  </a:lnTo>
                  <a:lnTo>
                    <a:pt x="152" y="306"/>
                  </a:lnTo>
                  <a:lnTo>
                    <a:pt x="168" y="305"/>
                  </a:lnTo>
                  <a:lnTo>
                    <a:pt x="183" y="303"/>
                  </a:lnTo>
                  <a:lnTo>
                    <a:pt x="197" y="299"/>
                  </a:lnTo>
                  <a:lnTo>
                    <a:pt x="211" y="293"/>
                  </a:lnTo>
                  <a:lnTo>
                    <a:pt x="225" y="288"/>
                  </a:lnTo>
                  <a:lnTo>
                    <a:pt x="238" y="279"/>
                  </a:lnTo>
                  <a:lnTo>
                    <a:pt x="250" y="271"/>
                  </a:lnTo>
                  <a:lnTo>
                    <a:pt x="260" y="261"/>
                  </a:lnTo>
                  <a:lnTo>
                    <a:pt x="270" y="250"/>
                  </a:lnTo>
                  <a:lnTo>
                    <a:pt x="279" y="238"/>
                  </a:lnTo>
                  <a:lnTo>
                    <a:pt x="286" y="226"/>
                  </a:lnTo>
                  <a:lnTo>
                    <a:pt x="293" y="213"/>
                  </a:lnTo>
                  <a:lnTo>
                    <a:pt x="298" y="199"/>
                  </a:lnTo>
                  <a:lnTo>
                    <a:pt x="302" y="184"/>
                  </a:lnTo>
                  <a:lnTo>
                    <a:pt x="304" y="169"/>
                  </a:lnTo>
                  <a:lnTo>
                    <a:pt x="304" y="153"/>
                  </a:lnTo>
                  <a:lnTo>
                    <a:pt x="304" y="138"/>
                  </a:lnTo>
                  <a:lnTo>
                    <a:pt x="302" y="123"/>
                  </a:lnTo>
                  <a:lnTo>
                    <a:pt x="298" y="107"/>
                  </a:lnTo>
                  <a:lnTo>
                    <a:pt x="293" y="94"/>
                  </a:lnTo>
                  <a:lnTo>
                    <a:pt x="286" y="81"/>
                  </a:lnTo>
                  <a:lnTo>
                    <a:pt x="279" y="68"/>
                  </a:lnTo>
                  <a:lnTo>
                    <a:pt x="270" y="56"/>
                  </a:lnTo>
                  <a:lnTo>
                    <a:pt x="260" y="45"/>
                  </a:lnTo>
                  <a:lnTo>
                    <a:pt x="250" y="36"/>
                  </a:lnTo>
                  <a:lnTo>
                    <a:pt x="238" y="26"/>
                  </a:lnTo>
                  <a:lnTo>
                    <a:pt x="225" y="18"/>
                  </a:lnTo>
                  <a:lnTo>
                    <a:pt x="211" y="12"/>
                  </a:lnTo>
                  <a:lnTo>
                    <a:pt x="197" y="7"/>
                  </a:lnTo>
                  <a:lnTo>
                    <a:pt x="183" y="3"/>
                  </a:lnTo>
                  <a:lnTo>
                    <a:pt x="168" y="1"/>
                  </a:lnTo>
                  <a:lnTo>
                    <a:pt x="15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8D6B5E3-B403-707B-1F9F-1A86490D3A28}"/>
              </a:ext>
            </a:extLst>
          </p:cNvPr>
          <p:cNvSpPr/>
          <p:nvPr/>
        </p:nvSpPr>
        <p:spPr>
          <a:xfrm>
            <a:off x="211324" y="3407592"/>
            <a:ext cx="11670103" cy="341835"/>
          </a:xfrm>
          <a:prstGeom prst="rect">
            <a:avLst/>
          </a:prstGeom>
          <a:solidFill>
            <a:srgbClr val="3A56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BF9004-5712-1D00-B88D-4090EE63C18E}"/>
              </a:ext>
            </a:extLst>
          </p:cNvPr>
          <p:cNvSpPr txBox="1"/>
          <p:nvPr/>
        </p:nvSpPr>
        <p:spPr>
          <a:xfrm>
            <a:off x="1431114" y="3441650"/>
            <a:ext cx="890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white"/>
                </a:solidFill>
                <a:latin typeface="Calibri" panose="020F0502020204030204"/>
              </a:rPr>
              <a:t>Feb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F53B52-D498-27B5-9710-EBCBC4A62CBA}"/>
              </a:ext>
            </a:extLst>
          </p:cNvPr>
          <p:cNvSpPr txBox="1"/>
          <p:nvPr/>
        </p:nvSpPr>
        <p:spPr>
          <a:xfrm>
            <a:off x="2859962" y="3434188"/>
            <a:ext cx="585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3227C6-247B-CB5C-572E-AB03B8E7482D}"/>
              </a:ext>
            </a:extLst>
          </p:cNvPr>
          <p:cNvSpPr txBox="1"/>
          <p:nvPr/>
        </p:nvSpPr>
        <p:spPr>
          <a:xfrm>
            <a:off x="6045911" y="3419559"/>
            <a:ext cx="1042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Aug-Sep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8B39E2-448F-D947-5FB5-3DEE80049FCE}"/>
              </a:ext>
            </a:extLst>
          </p:cNvPr>
          <p:cNvSpPr txBox="1"/>
          <p:nvPr/>
        </p:nvSpPr>
        <p:spPr>
          <a:xfrm>
            <a:off x="10398599" y="2241987"/>
            <a:ext cx="1269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SPRNG 2024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60B4DC-D4FA-B72C-696F-8C4A0C4E001F}"/>
              </a:ext>
            </a:extLst>
          </p:cNvPr>
          <p:cNvSpPr txBox="1"/>
          <p:nvPr/>
        </p:nvSpPr>
        <p:spPr>
          <a:xfrm>
            <a:off x="551478" y="2461322"/>
            <a:ext cx="1008200" cy="523220"/>
          </a:xfrm>
          <a:prstGeom prst="rect">
            <a:avLst/>
          </a:prstGeom>
          <a:solidFill>
            <a:srgbClr val="01BBC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OPM on Board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5011A5-DEC6-156E-AF83-F08F86BD2512}"/>
              </a:ext>
            </a:extLst>
          </p:cNvPr>
          <p:cNvSpPr txBox="1"/>
          <p:nvPr/>
        </p:nvSpPr>
        <p:spPr>
          <a:xfrm>
            <a:off x="1085335" y="4089039"/>
            <a:ext cx="1165577" cy="738664"/>
          </a:xfrm>
          <a:prstGeom prst="rect">
            <a:avLst/>
          </a:prstGeom>
          <a:solidFill>
            <a:srgbClr val="BA496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Finalize STM Date &amp; Presentation: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3FFDA2-0778-676C-170B-ADA1052FD89A}"/>
              </a:ext>
            </a:extLst>
          </p:cNvPr>
          <p:cNvSpPr txBox="1"/>
          <p:nvPr/>
        </p:nvSpPr>
        <p:spPr>
          <a:xfrm>
            <a:off x="1878934" y="2245168"/>
            <a:ext cx="920430" cy="738664"/>
          </a:xfrm>
          <a:prstGeom prst="rect">
            <a:avLst/>
          </a:prstGeom>
          <a:solidFill>
            <a:srgbClr val="01BBC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 Session 2: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4/1/24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15CF2D-E475-93AE-29ED-AA0713F25F86}"/>
              </a:ext>
            </a:extLst>
          </p:cNvPr>
          <p:cNvSpPr txBox="1"/>
          <p:nvPr/>
        </p:nvSpPr>
        <p:spPr>
          <a:xfrm>
            <a:off x="2502155" y="4089666"/>
            <a:ext cx="1267505" cy="738664"/>
          </a:xfrm>
          <a:prstGeom prst="rect">
            <a:avLst/>
          </a:prstGeom>
          <a:solidFill>
            <a:srgbClr val="BA496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 Option/s Data to BC &amp; SB</a:t>
            </a:r>
            <a:r>
              <a:rPr lang="en-US" sz="1400" dirty="0">
                <a:solidFill>
                  <a:prstClr val="white"/>
                </a:solidFill>
                <a:latin typeface="Calibri" panose="020F0502020204030204"/>
              </a:rPr>
              <a:t> ; Warrant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0DF66D-20AB-0267-9E00-DC97E54C520B}"/>
              </a:ext>
            </a:extLst>
          </p:cNvPr>
          <p:cNvSpPr txBox="1"/>
          <p:nvPr/>
        </p:nvSpPr>
        <p:spPr>
          <a:xfrm>
            <a:off x="3185319" y="2007567"/>
            <a:ext cx="1300522" cy="1169551"/>
          </a:xfrm>
          <a:prstGeom prst="rect">
            <a:avLst/>
          </a:prstGeom>
          <a:solidFill>
            <a:srgbClr val="01BBC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TM Vote to Fund Schematic Design Phase: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5/8/24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9A51F5-F6A5-B71D-155F-79C8CE25A228}"/>
              </a:ext>
            </a:extLst>
          </p:cNvPr>
          <p:cNvSpPr txBox="1"/>
          <p:nvPr/>
        </p:nvSpPr>
        <p:spPr>
          <a:xfrm>
            <a:off x="5004387" y="4082142"/>
            <a:ext cx="1008200" cy="523220"/>
          </a:xfrm>
          <a:prstGeom prst="rect">
            <a:avLst/>
          </a:prstGeom>
          <a:solidFill>
            <a:srgbClr val="BA496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Designer Selection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53DCC1-2234-693D-6318-50C3950A457E}"/>
              </a:ext>
            </a:extLst>
          </p:cNvPr>
          <p:cNvSpPr txBox="1"/>
          <p:nvPr/>
        </p:nvSpPr>
        <p:spPr>
          <a:xfrm>
            <a:off x="6647831" y="4061125"/>
            <a:ext cx="1631798" cy="307777"/>
          </a:xfrm>
          <a:prstGeom prst="rect">
            <a:avLst/>
          </a:prstGeom>
          <a:solidFill>
            <a:srgbClr val="BA496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 SD CE Set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9F4DCA-7F16-4108-6E60-731C99297B1D}"/>
              </a:ext>
            </a:extLst>
          </p:cNvPr>
          <p:cNvCxnSpPr>
            <a:cxnSpLocks/>
          </p:cNvCxnSpPr>
          <p:nvPr/>
        </p:nvCxnSpPr>
        <p:spPr>
          <a:xfrm>
            <a:off x="1039820" y="2996213"/>
            <a:ext cx="0" cy="473098"/>
          </a:xfrm>
          <a:prstGeom prst="line">
            <a:avLst/>
          </a:prstGeom>
          <a:ln w="12700"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09DAAC9-CB90-1F1E-3438-13CD10B3ACDB}"/>
              </a:ext>
            </a:extLst>
          </p:cNvPr>
          <p:cNvCxnSpPr>
            <a:cxnSpLocks/>
          </p:cNvCxnSpPr>
          <p:nvPr/>
        </p:nvCxnSpPr>
        <p:spPr>
          <a:xfrm>
            <a:off x="1626902" y="3733990"/>
            <a:ext cx="0" cy="366420"/>
          </a:xfrm>
          <a:prstGeom prst="line">
            <a:avLst/>
          </a:prstGeom>
          <a:ln w="12700"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5F2D4D7C-31C9-7652-7F9B-CCA740EA511A}"/>
              </a:ext>
            </a:extLst>
          </p:cNvPr>
          <p:cNvSpPr txBox="1"/>
          <p:nvPr/>
        </p:nvSpPr>
        <p:spPr>
          <a:xfrm>
            <a:off x="570205" y="3456086"/>
            <a:ext cx="831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 2024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99981AA-E098-E6CB-A5B1-97527CD14A37}"/>
              </a:ext>
            </a:extLst>
          </p:cNvPr>
          <p:cNvSpPr txBox="1"/>
          <p:nvPr/>
        </p:nvSpPr>
        <p:spPr>
          <a:xfrm>
            <a:off x="2018801" y="3434187"/>
            <a:ext cx="739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March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01A2EC8-E148-0617-CD23-3C4BD93F9B77}"/>
              </a:ext>
            </a:extLst>
          </p:cNvPr>
          <p:cNvCxnSpPr>
            <a:cxnSpLocks/>
          </p:cNvCxnSpPr>
          <p:nvPr/>
        </p:nvCxnSpPr>
        <p:spPr>
          <a:xfrm>
            <a:off x="2321107" y="2977419"/>
            <a:ext cx="0" cy="473098"/>
          </a:xfrm>
          <a:prstGeom prst="line">
            <a:avLst/>
          </a:prstGeom>
          <a:ln w="12700"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7026FBD-B534-9AE3-27C0-CB0502564196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3833072" y="3177118"/>
            <a:ext cx="2508" cy="254381"/>
          </a:xfrm>
          <a:prstGeom prst="line">
            <a:avLst/>
          </a:prstGeom>
          <a:ln w="12700"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C8227723-811B-7D8A-1B50-29E5CD4427CA}"/>
              </a:ext>
            </a:extLst>
          </p:cNvPr>
          <p:cNvSpPr txBox="1"/>
          <p:nvPr/>
        </p:nvSpPr>
        <p:spPr>
          <a:xfrm>
            <a:off x="5034272" y="3426207"/>
            <a:ext cx="1861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June-July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60A0A54-904A-F7B3-E26E-4E682D223DE0}"/>
              </a:ext>
            </a:extLst>
          </p:cNvPr>
          <p:cNvSpPr txBox="1"/>
          <p:nvPr/>
        </p:nvSpPr>
        <p:spPr>
          <a:xfrm>
            <a:off x="5618240" y="2659127"/>
            <a:ext cx="1692342" cy="307777"/>
          </a:xfrm>
          <a:prstGeom prst="rect">
            <a:avLst/>
          </a:prstGeom>
          <a:gradFill flip="none" rotWithShape="1">
            <a:gsLst>
              <a:gs pos="0">
                <a:srgbClr val="01BBC2">
                  <a:tint val="66000"/>
                  <a:satMod val="160000"/>
                </a:srgbClr>
              </a:gs>
              <a:gs pos="50000">
                <a:srgbClr val="01BBC2">
                  <a:tint val="44500"/>
                  <a:satMod val="160000"/>
                </a:srgbClr>
              </a:gs>
              <a:gs pos="100000">
                <a:srgbClr val="01BBC2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Finalize Pref Option? 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1AFE063-D2EA-595A-5A2A-CC6050245996}"/>
              </a:ext>
            </a:extLst>
          </p:cNvPr>
          <p:cNvCxnSpPr>
            <a:cxnSpLocks/>
          </p:cNvCxnSpPr>
          <p:nvPr/>
        </p:nvCxnSpPr>
        <p:spPr>
          <a:xfrm>
            <a:off x="6443457" y="2979656"/>
            <a:ext cx="0" cy="473098"/>
          </a:xfrm>
          <a:prstGeom prst="line">
            <a:avLst/>
          </a:prstGeom>
          <a:ln w="12700"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A9069FB-605E-057C-827E-92287649FE5F}"/>
              </a:ext>
            </a:extLst>
          </p:cNvPr>
          <p:cNvSpPr txBox="1"/>
          <p:nvPr/>
        </p:nvSpPr>
        <p:spPr>
          <a:xfrm>
            <a:off x="3486545" y="3427951"/>
            <a:ext cx="1057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2024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D7282BA-8FB5-3C67-374A-4D045083831A}"/>
                  </a:ext>
                </a:extLst>
              </p14:cNvPr>
              <p14:cNvContentPartPr/>
              <p14:nvPr/>
            </p14:nvContentPartPr>
            <p14:xfrm>
              <a:off x="4715900" y="1703570"/>
              <a:ext cx="102240" cy="23799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D7282BA-8FB5-3C67-374A-4D045083831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98260" y="1685570"/>
                <a:ext cx="137880" cy="241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B767065-D89B-24E3-4C14-17490F71A314}"/>
                  </a:ext>
                </a:extLst>
              </p14:cNvPr>
              <p14:cNvContentPartPr/>
              <p14:nvPr/>
            </p14:nvContentPartPr>
            <p14:xfrm>
              <a:off x="4726920" y="4105944"/>
              <a:ext cx="15480" cy="1134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B767065-D89B-24E3-4C14-17490F71A31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08920" y="4087944"/>
                <a:ext cx="51120" cy="1170000"/>
              </a:xfrm>
              <a:prstGeom prst="rect">
                <a:avLst/>
              </a:prstGeom>
            </p:spPr>
          </p:pic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851DB827-0187-AD58-E143-E8B75AA88F30}"/>
              </a:ext>
            </a:extLst>
          </p:cNvPr>
          <p:cNvSpPr txBox="1"/>
          <p:nvPr/>
        </p:nvSpPr>
        <p:spPr>
          <a:xfrm>
            <a:off x="5767742" y="2170247"/>
            <a:ext cx="1411888" cy="307777"/>
          </a:xfrm>
          <a:prstGeom prst="rect">
            <a:avLst/>
          </a:prstGeom>
          <a:solidFill>
            <a:srgbClr val="01BBC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 SD CE Set?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C12A463-405E-F76F-7B72-55663FE20271}"/>
              </a:ext>
            </a:extLst>
          </p:cNvPr>
          <p:cNvSpPr txBox="1"/>
          <p:nvPr/>
        </p:nvSpPr>
        <p:spPr>
          <a:xfrm>
            <a:off x="6644185" y="4565930"/>
            <a:ext cx="1631798" cy="307777"/>
          </a:xfrm>
          <a:prstGeom prst="rect">
            <a:avLst/>
          </a:prstGeom>
          <a:gradFill flip="none" rotWithShape="1">
            <a:gsLst>
              <a:gs pos="0">
                <a:srgbClr val="BA4969">
                  <a:tint val="66000"/>
                  <a:satMod val="160000"/>
                </a:srgbClr>
              </a:gs>
              <a:gs pos="50000">
                <a:srgbClr val="BA4969">
                  <a:tint val="44500"/>
                  <a:satMod val="160000"/>
                </a:srgbClr>
              </a:gs>
              <a:gs pos="100000">
                <a:srgbClr val="BA4969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 SD CE Set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DAD01C5-4086-09C2-D39E-1F340B02D0A9}"/>
              </a:ext>
            </a:extLst>
          </p:cNvPr>
          <p:cNvSpPr txBox="1"/>
          <p:nvPr/>
        </p:nvSpPr>
        <p:spPr>
          <a:xfrm>
            <a:off x="6255227" y="2440244"/>
            <a:ext cx="4183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656682B-3956-D9BF-7797-8D06721D145F}"/>
              </a:ext>
            </a:extLst>
          </p:cNvPr>
          <p:cNvSpPr txBox="1"/>
          <p:nvPr/>
        </p:nvSpPr>
        <p:spPr>
          <a:xfrm>
            <a:off x="7198528" y="4348812"/>
            <a:ext cx="4183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</a:p>
        </p:txBody>
      </p:sp>
      <p:sp>
        <p:nvSpPr>
          <p:cNvPr id="83" name="Freeform 454">
            <a:extLst>
              <a:ext uri="{FF2B5EF4-FFF2-40B4-BE49-F238E27FC236}">
                <a16:creationId xmlns:a16="http://schemas.microsoft.com/office/drawing/2014/main" id="{95161400-D3E0-65C5-4C2C-98F845BC558D}"/>
              </a:ext>
            </a:extLst>
          </p:cNvPr>
          <p:cNvSpPr>
            <a:spLocks noEditPoints="1"/>
          </p:cNvSpPr>
          <p:nvPr/>
        </p:nvSpPr>
        <p:spPr bwMode="auto">
          <a:xfrm>
            <a:off x="8968017" y="2440298"/>
            <a:ext cx="418367" cy="290533"/>
          </a:xfrm>
          <a:custGeom>
            <a:avLst/>
            <a:gdLst>
              <a:gd name="T0" fmla="*/ 456 w 900"/>
              <a:gd name="T1" fmla="*/ 252 h 629"/>
              <a:gd name="T2" fmla="*/ 464 w 900"/>
              <a:gd name="T3" fmla="*/ 244 h 629"/>
              <a:gd name="T4" fmla="*/ 463 w 900"/>
              <a:gd name="T5" fmla="*/ 232 h 629"/>
              <a:gd name="T6" fmla="*/ 454 w 900"/>
              <a:gd name="T7" fmla="*/ 225 h 629"/>
              <a:gd name="T8" fmla="*/ 164 w 900"/>
              <a:gd name="T9" fmla="*/ 298 h 629"/>
              <a:gd name="T10" fmla="*/ 450 w 900"/>
              <a:gd name="T11" fmla="*/ 447 h 629"/>
              <a:gd name="T12" fmla="*/ 202 w 900"/>
              <a:gd name="T13" fmla="*/ 579 h 629"/>
              <a:gd name="T14" fmla="*/ 173 w 900"/>
              <a:gd name="T15" fmla="*/ 598 h 629"/>
              <a:gd name="T16" fmla="*/ 140 w 900"/>
              <a:gd name="T17" fmla="*/ 591 h 629"/>
              <a:gd name="T18" fmla="*/ 121 w 900"/>
              <a:gd name="T19" fmla="*/ 563 h 629"/>
              <a:gd name="T20" fmla="*/ 127 w 900"/>
              <a:gd name="T21" fmla="*/ 529 h 629"/>
              <a:gd name="T22" fmla="*/ 156 w 900"/>
              <a:gd name="T23" fmla="*/ 509 h 629"/>
              <a:gd name="T24" fmla="*/ 190 w 900"/>
              <a:gd name="T25" fmla="*/ 517 h 629"/>
              <a:gd name="T26" fmla="*/ 209 w 900"/>
              <a:gd name="T27" fmla="*/ 545 h 629"/>
              <a:gd name="T28" fmla="*/ 456 w 900"/>
              <a:gd name="T29" fmla="*/ 1 h 629"/>
              <a:gd name="T30" fmla="*/ 442 w 900"/>
              <a:gd name="T31" fmla="*/ 1 h 629"/>
              <a:gd name="T32" fmla="*/ 1 w 900"/>
              <a:gd name="T33" fmla="*/ 235 h 629"/>
              <a:gd name="T34" fmla="*/ 5 w 900"/>
              <a:gd name="T35" fmla="*/ 250 h 629"/>
              <a:gd name="T36" fmla="*/ 143 w 900"/>
              <a:gd name="T37" fmla="*/ 482 h 629"/>
              <a:gd name="T38" fmla="*/ 116 w 900"/>
              <a:gd name="T39" fmla="*/ 498 h 629"/>
              <a:gd name="T40" fmla="*/ 97 w 900"/>
              <a:gd name="T41" fmla="*/ 522 h 629"/>
              <a:gd name="T42" fmla="*/ 90 w 900"/>
              <a:gd name="T43" fmla="*/ 547 h 629"/>
              <a:gd name="T44" fmla="*/ 93 w 900"/>
              <a:gd name="T45" fmla="*/ 576 h 629"/>
              <a:gd name="T46" fmla="*/ 107 w 900"/>
              <a:gd name="T47" fmla="*/ 602 h 629"/>
              <a:gd name="T48" fmla="*/ 130 w 900"/>
              <a:gd name="T49" fmla="*/ 620 h 629"/>
              <a:gd name="T50" fmla="*/ 157 w 900"/>
              <a:gd name="T51" fmla="*/ 628 h 629"/>
              <a:gd name="T52" fmla="*/ 187 w 900"/>
              <a:gd name="T53" fmla="*/ 625 h 629"/>
              <a:gd name="T54" fmla="*/ 213 w 900"/>
              <a:gd name="T55" fmla="*/ 611 h 629"/>
              <a:gd name="T56" fmla="*/ 231 w 900"/>
              <a:gd name="T57" fmla="*/ 590 h 629"/>
              <a:gd name="T58" fmla="*/ 240 w 900"/>
              <a:gd name="T59" fmla="*/ 562 h 629"/>
              <a:gd name="T60" fmla="*/ 238 w 900"/>
              <a:gd name="T61" fmla="*/ 534 h 629"/>
              <a:gd name="T62" fmla="*/ 227 w 900"/>
              <a:gd name="T63" fmla="*/ 512 h 629"/>
              <a:gd name="T64" fmla="*/ 198 w 900"/>
              <a:gd name="T65" fmla="*/ 487 h 629"/>
              <a:gd name="T66" fmla="*/ 180 w 900"/>
              <a:gd name="T67" fmla="*/ 341 h 629"/>
              <a:gd name="T68" fmla="*/ 453 w 900"/>
              <a:gd name="T69" fmla="*/ 478 h 629"/>
              <a:gd name="T70" fmla="*/ 719 w 900"/>
              <a:gd name="T71" fmla="*/ 411 h 629"/>
              <a:gd name="T72" fmla="*/ 709 w 900"/>
              <a:gd name="T73" fmla="*/ 446 h 629"/>
              <a:gd name="T74" fmla="*/ 663 w 900"/>
              <a:gd name="T75" fmla="*/ 503 h 629"/>
              <a:gd name="T76" fmla="*/ 585 w 900"/>
              <a:gd name="T77" fmla="*/ 551 h 629"/>
              <a:gd name="T78" fmla="*/ 495 w 900"/>
              <a:gd name="T79" fmla="*/ 574 h 629"/>
              <a:gd name="T80" fmla="*/ 434 w 900"/>
              <a:gd name="T81" fmla="*/ 577 h 629"/>
              <a:gd name="T82" fmla="*/ 354 w 900"/>
              <a:gd name="T83" fmla="*/ 566 h 629"/>
              <a:gd name="T84" fmla="*/ 313 w 900"/>
              <a:gd name="T85" fmla="*/ 559 h 629"/>
              <a:gd name="T86" fmla="*/ 304 w 900"/>
              <a:gd name="T87" fmla="*/ 566 h 629"/>
              <a:gd name="T88" fmla="*/ 303 w 900"/>
              <a:gd name="T89" fmla="*/ 578 h 629"/>
              <a:gd name="T90" fmla="*/ 311 w 900"/>
              <a:gd name="T91" fmla="*/ 587 h 629"/>
              <a:gd name="T92" fmla="*/ 366 w 900"/>
              <a:gd name="T93" fmla="*/ 599 h 629"/>
              <a:gd name="T94" fmla="*/ 434 w 900"/>
              <a:gd name="T95" fmla="*/ 607 h 629"/>
              <a:gd name="T96" fmla="*/ 500 w 900"/>
              <a:gd name="T97" fmla="*/ 604 h 629"/>
              <a:gd name="T98" fmla="*/ 561 w 900"/>
              <a:gd name="T99" fmla="*/ 591 h 629"/>
              <a:gd name="T100" fmla="*/ 614 w 900"/>
              <a:gd name="T101" fmla="*/ 571 h 629"/>
              <a:gd name="T102" fmla="*/ 660 w 900"/>
              <a:gd name="T103" fmla="*/ 545 h 629"/>
              <a:gd name="T104" fmla="*/ 718 w 900"/>
              <a:gd name="T105" fmla="*/ 488 h 629"/>
              <a:gd name="T106" fmla="*/ 741 w 900"/>
              <a:gd name="T107" fmla="*/ 445 h 629"/>
              <a:gd name="T108" fmla="*/ 749 w 900"/>
              <a:gd name="T109" fmla="*/ 412 h 629"/>
              <a:gd name="T110" fmla="*/ 894 w 900"/>
              <a:gd name="T111" fmla="*/ 250 h 629"/>
              <a:gd name="T112" fmla="*/ 899 w 900"/>
              <a:gd name="T113" fmla="*/ 235 h 6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00" h="629">
                <a:moveTo>
                  <a:pt x="450" y="447"/>
                </a:moveTo>
                <a:lnTo>
                  <a:pt x="203" y="320"/>
                </a:lnTo>
                <a:lnTo>
                  <a:pt x="453" y="253"/>
                </a:lnTo>
                <a:lnTo>
                  <a:pt x="456" y="252"/>
                </a:lnTo>
                <a:lnTo>
                  <a:pt x="458" y="251"/>
                </a:lnTo>
                <a:lnTo>
                  <a:pt x="461" y="249"/>
                </a:lnTo>
                <a:lnTo>
                  <a:pt x="463" y="247"/>
                </a:lnTo>
                <a:lnTo>
                  <a:pt x="464" y="244"/>
                </a:lnTo>
                <a:lnTo>
                  <a:pt x="465" y="242"/>
                </a:lnTo>
                <a:lnTo>
                  <a:pt x="465" y="238"/>
                </a:lnTo>
                <a:lnTo>
                  <a:pt x="464" y="235"/>
                </a:lnTo>
                <a:lnTo>
                  <a:pt x="463" y="232"/>
                </a:lnTo>
                <a:lnTo>
                  <a:pt x="462" y="230"/>
                </a:lnTo>
                <a:lnTo>
                  <a:pt x="459" y="228"/>
                </a:lnTo>
                <a:lnTo>
                  <a:pt x="457" y="227"/>
                </a:lnTo>
                <a:lnTo>
                  <a:pt x="454" y="225"/>
                </a:lnTo>
                <a:lnTo>
                  <a:pt x="452" y="225"/>
                </a:lnTo>
                <a:lnTo>
                  <a:pt x="449" y="225"/>
                </a:lnTo>
                <a:lnTo>
                  <a:pt x="446" y="225"/>
                </a:lnTo>
                <a:lnTo>
                  <a:pt x="164" y="298"/>
                </a:lnTo>
                <a:lnTo>
                  <a:pt x="48" y="240"/>
                </a:lnTo>
                <a:lnTo>
                  <a:pt x="450" y="31"/>
                </a:lnTo>
                <a:lnTo>
                  <a:pt x="852" y="240"/>
                </a:lnTo>
                <a:lnTo>
                  <a:pt x="450" y="447"/>
                </a:lnTo>
                <a:close/>
                <a:moveTo>
                  <a:pt x="210" y="554"/>
                </a:moveTo>
                <a:lnTo>
                  <a:pt x="209" y="563"/>
                </a:lnTo>
                <a:lnTo>
                  <a:pt x="207" y="572"/>
                </a:lnTo>
                <a:lnTo>
                  <a:pt x="202" y="579"/>
                </a:lnTo>
                <a:lnTo>
                  <a:pt x="197" y="586"/>
                </a:lnTo>
                <a:lnTo>
                  <a:pt x="190" y="591"/>
                </a:lnTo>
                <a:lnTo>
                  <a:pt x="182" y="595"/>
                </a:lnTo>
                <a:lnTo>
                  <a:pt x="173" y="598"/>
                </a:lnTo>
                <a:lnTo>
                  <a:pt x="165" y="599"/>
                </a:lnTo>
                <a:lnTo>
                  <a:pt x="156" y="598"/>
                </a:lnTo>
                <a:lnTo>
                  <a:pt x="148" y="595"/>
                </a:lnTo>
                <a:lnTo>
                  <a:pt x="140" y="591"/>
                </a:lnTo>
                <a:lnTo>
                  <a:pt x="133" y="586"/>
                </a:lnTo>
                <a:lnTo>
                  <a:pt x="127" y="579"/>
                </a:lnTo>
                <a:lnTo>
                  <a:pt x="123" y="572"/>
                </a:lnTo>
                <a:lnTo>
                  <a:pt x="121" y="563"/>
                </a:lnTo>
                <a:lnTo>
                  <a:pt x="120" y="554"/>
                </a:lnTo>
                <a:lnTo>
                  <a:pt x="121" y="545"/>
                </a:lnTo>
                <a:lnTo>
                  <a:pt x="123" y="536"/>
                </a:lnTo>
                <a:lnTo>
                  <a:pt x="127" y="529"/>
                </a:lnTo>
                <a:lnTo>
                  <a:pt x="133" y="522"/>
                </a:lnTo>
                <a:lnTo>
                  <a:pt x="140" y="517"/>
                </a:lnTo>
                <a:lnTo>
                  <a:pt x="148" y="513"/>
                </a:lnTo>
                <a:lnTo>
                  <a:pt x="156" y="509"/>
                </a:lnTo>
                <a:lnTo>
                  <a:pt x="165" y="509"/>
                </a:lnTo>
                <a:lnTo>
                  <a:pt x="173" y="509"/>
                </a:lnTo>
                <a:lnTo>
                  <a:pt x="182" y="513"/>
                </a:lnTo>
                <a:lnTo>
                  <a:pt x="190" y="517"/>
                </a:lnTo>
                <a:lnTo>
                  <a:pt x="197" y="522"/>
                </a:lnTo>
                <a:lnTo>
                  <a:pt x="202" y="529"/>
                </a:lnTo>
                <a:lnTo>
                  <a:pt x="207" y="536"/>
                </a:lnTo>
                <a:lnTo>
                  <a:pt x="209" y="545"/>
                </a:lnTo>
                <a:lnTo>
                  <a:pt x="210" y="554"/>
                </a:lnTo>
                <a:lnTo>
                  <a:pt x="210" y="554"/>
                </a:lnTo>
                <a:close/>
                <a:moveTo>
                  <a:pt x="891" y="226"/>
                </a:moveTo>
                <a:lnTo>
                  <a:pt x="456" y="1"/>
                </a:lnTo>
                <a:lnTo>
                  <a:pt x="453" y="0"/>
                </a:lnTo>
                <a:lnTo>
                  <a:pt x="450" y="0"/>
                </a:lnTo>
                <a:lnTo>
                  <a:pt x="447" y="0"/>
                </a:lnTo>
                <a:lnTo>
                  <a:pt x="442" y="1"/>
                </a:lnTo>
                <a:lnTo>
                  <a:pt x="8" y="226"/>
                </a:lnTo>
                <a:lnTo>
                  <a:pt x="5" y="228"/>
                </a:lnTo>
                <a:lnTo>
                  <a:pt x="2" y="231"/>
                </a:lnTo>
                <a:lnTo>
                  <a:pt x="1" y="235"/>
                </a:lnTo>
                <a:lnTo>
                  <a:pt x="0" y="240"/>
                </a:lnTo>
                <a:lnTo>
                  <a:pt x="1" y="243"/>
                </a:lnTo>
                <a:lnTo>
                  <a:pt x="2" y="247"/>
                </a:lnTo>
                <a:lnTo>
                  <a:pt x="5" y="250"/>
                </a:lnTo>
                <a:lnTo>
                  <a:pt x="8" y="252"/>
                </a:lnTo>
                <a:lnTo>
                  <a:pt x="150" y="326"/>
                </a:lnTo>
                <a:lnTo>
                  <a:pt x="150" y="481"/>
                </a:lnTo>
                <a:lnTo>
                  <a:pt x="143" y="482"/>
                </a:lnTo>
                <a:lnTo>
                  <a:pt x="137" y="484"/>
                </a:lnTo>
                <a:lnTo>
                  <a:pt x="132" y="487"/>
                </a:lnTo>
                <a:lnTo>
                  <a:pt x="126" y="490"/>
                </a:lnTo>
                <a:lnTo>
                  <a:pt x="116" y="498"/>
                </a:lnTo>
                <a:lnTo>
                  <a:pt x="107" y="506"/>
                </a:lnTo>
                <a:lnTo>
                  <a:pt x="104" y="512"/>
                </a:lnTo>
                <a:lnTo>
                  <a:pt x="100" y="517"/>
                </a:lnTo>
                <a:lnTo>
                  <a:pt x="97" y="522"/>
                </a:lnTo>
                <a:lnTo>
                  <a:pt x="94" y="528"/>
                </a:lnTo>
                <a:lnTo>
                  <a:pt x="92" y="534"/>
                </a:lnTo>
                <a:lnTo>
                  <a:pt x="91" y="541"/>
                </a:lnTo>
                <a:lnTo>
                  <a:pt x="90" y="547"/>
                </a:lnTo>
                <a:lnTo>
                  <a:pt x="90" y="554"/>
                </a:lnTo>
                <a:lnTo>
                  <a:pt x="90" y="562"/>
                </a:lnTo>
                <a:lnTo>
                  <a:pt x="91" y="569"/>
                </a:lnTo>
                <a:lnTo>
                  <a:pt x="93" y="576"/>
                </a:lnTo>
                <a:lnTo>
                  <a:pt x="96" y="583"/>
                </a:lnTo>
                <a:lnTo>
                  <a:pt x="100" y="590"/>
                </a:lnTo>
                <a:lnTo>
                  <a:pt x="103" y="596"/>
                </a:lnTo>
                <a:lnTo>
                  <a:pt x="107" y="602"/>
                </a:lnTo>
                <a:lnTo>
                  <a:pt x="112" y="607"/>
                </a:lnTo>
                <a:lnTo>
                  <a:pt x="118" y="611"/>
                </a:lnTo>
                <a:lnTo>
                  <a:pt x="123" y="617"/>
                </a:lnTo>
                <a:lnTo>
                  <a:pt x="130" y="620"/>
                </a:lnTo>
                <a:lnTo>
                  <a:pt x="136" y="623"/>
                </a:lnTo>
                <a:lnTo>
                  <a:pt x="142" y="625"/>
                </a:lnTo>
                <a:lnTo>
                  <a:pt x="150" y="627"/>
                </a:lnTo>
                <a:lnTo>
                  <a:pt x="157" y="628"/>
                </a:lnTo>
                <a:lnTo>
                  <a:pt x="165" y="629"/>
                </a:lnTo>
                <a:lnTo>
                  <a:pt x="172" y="628"/>
                </a:lnTo>
                <a:lnTo>
                  <a:pt x="180" y="627"/>
                </a:lnTo>
                <a:lnTo>
                  <a:pt x="187" y="625"/>
                </a:lnTo>
                <a:lnTo>
                  <a:pt x="194" y="623"/>
                </a:lnTo>
                <a:lnTo>
                  <a:pt x="200" y="620"/>
                </a:lnTo>
                <a:lnTo>
                  <a:pt x="207" y="617"/>
                </a:lnTo>
                <a:lnTo>
                  <a:pt x="213" y="611"/>
                </a:lnTo>
                <a:lnTo>
                  <a:pt x="217" y="607"/>
                </a:lnTo>
                <a:lnTo>
                  <a:pt x="223" y="602"/>
                </a:lnTo>
                <a:lnTo>
                  <a:pt x="227" y="596"/>
                </a:lnTo>
                <a:lnTo>
                  <a:pt x="231" y="590"/>
                </a:lnTo>
                <a:lnTo>
                  <a:pt x="233" y="583"/>
                </a:lnTo>
                <a:lnTo>
                  <a:pt x="237" y="576"/>
                </a:lnTo>
                <a:lnTo>
                  <a:pt x="239" y="569"/>
                </a:lnTo>
                <a:lnTo>
                  <a:pt x="240" y="562"/>
                </a:lnTo>
                <a:lnTo>
                  <a:pt x="240" y="554"/>
                </a:lnTo>
                <a:lnTo>
                  <a:pt x="240" y="547"/>
                </a:lnTo>
                <a:lnTo>
                  <a:pt x="239" y="541"/>
                </a:lnTo>
                <a:lnTo>
                  <a:pt x="238" y="534"/>
                </a:lnTo>
                <a:lnTo>
                  <a:pt x="236" y="528"/>
                </a:lnTo>
                <a:lnTo>
                  <a:pt x="232" y="522"/>
                </a:lnTo>
                <a:lnTo>
                  <a:pt x="230" y="517"/>
                </a:lnTo>
                <a:lnTo>
                  <a:pt x="227" y="512"/>
                </a:lnTo>
                <a:lnTo>
                  <a:pt x="223" y="506"/>
                </a:lnTo>
                <a:lnTo>
                  <a:pt x="214" y="498"/>
                </a:lnTo>
                <a:lnTo>
                  <a:pt x="203" y="490"/>
                </a:lnTo>
                <a:lnTo>
                  <a:pt x="198" y="487"/>
                </a:lnTo>
                <a:lnTo>
                  <a:pt x="193" y="484"/>
                </a:lnTo>
                <a:lnTo>
                  <a:pt x="186" y="482"/>
                </a:lnTo>
                <a:lnTo>
                  <a:pt x="180" y="481"/>
                </a:lnTo>
                <a:lnTo>
                  <a:pt x="180" y="341"/>
                </a:lnTo>
                <a:lnTo>
                  <a:pt x="442" y="477"/>
                </a:lnTo>
                <a:lnTo>
                  <a:pt x="447" y="478"/>
                </a:lnTo>
                <a:lnTo>
                  <a:pt x="450" y="479"/>
                </a:lnTo>
                <a:lnTo>
                  <a:pt x="453" y="478"/>
                </a:lnTo>
                <a:lnTo>
                  <a:pt x="456" y="477"/>
                </a:lnTo>
                <a:lnTo>
                  <a:pt x="720" y="341"/>
                </a:lnTo>
                <a:lnTo>
                  <a:pt x="720" y="405"/>
                </a:lnTo>
                <a:lnTo>
                  <a:pt x="719" y="411"/>
                </a:lnTo>
                <a:lnTo>
                  <a:pt x="719" y="417"/>
                </a:lnTo>
                <a:lnTo>
                  <a:pt x="717" y="425"/>
                </a:lnTo>
                <a:lnTo>
                  <a:pt x="714" y="431"/>
                </a:lnTo>
                <a:lnTo>
                  <a:pt x="709" y="446"/>
                </a:lnTo>
                <a:lnTo>
                  <a:pt x="700" y="460"/>
                </a:lnTo>
                <a:lnTo>
                  <a:pt x="690" y="475"/>
                </a:lnTo>
                <a:lnTo>
                  <a:pt x="678" y="489"/>
                </a:lnTo>
                <a:lnTo>
                  <a:pt x="663" y="503"/>
                </a:lnTo>
                <a:lnTo>
                  <a:pt x="646" y="517"/>
                </a:lnTo>
                <a:lnTo>
                  <a:pt x="628" y="529"/>
                </a:lnTo>
                <a:lnTo>
                  <a:pt x="607" y="541"/>
                </a:lnTo>
                <a:lnTo>
                  <a:pt x="585" y="551"/>
                </a:lnTo>
                <a:lnTo>
                  <a:pt x="561" y="560"/>
                </a:lnTo>
                <a:lnTo>
                  <a:pt x="536" y="567"/>
                </a:lnTo>
                <a:lnTo>
                  <a:pt x="509" y="573"/>
                </a:lnTo>
                <a:lnTo>
                  <a:pt x="495" y="574"/>
                </a:lnTo>
                <a:lnTo>
                  <a:pt x="480" y="576"/>
                </a:lnTo>
                <a:lnTo>
                  <a:pt x="465" y="577"/>
                </a:lnTo>
                <a:lnTo>
                  <a:pt x="450" y="577"/>
                </a:lnTo>
                <a:lnTo>
                  <a:pt x="434" y="577"/>
                </a:lnTo>
                <a:lnTo>
                  <a:pt x="419" y="576"/>
                </a:lnTo>
                <a:lnTo>
                  <a:pt x="403" y="574"/>
                </a:lnTo>
                <a:lnTo>
                  <a:pt x="387" y="573"/>
                </a:lnTo>
                <a:lnTo>
                  <a:pt x="354" y="566"/>
                </a:lnTo>
                <a:lnTo>
                  <a:pt x="321" y="559"/>
                </a:lnTo>
                <a:lnTo>
                  <a:pt x="318" y="558"/>
                </a:lnTo>
                <a:lnTo>
                  <a:pt x="316" y="558"/>
                </a:lnTo>
                <a:lnTo>
                  <a:pt x="313" y="559"/>
                </a:lnTo>
                <a:lnTo>
                  <a:pt x="309" y="560"/>
                </a:lnTo>
                <a:lnTo>
                  <a:pt x="307" y="562"/>
                </a:lnTo>
                <a:lnTo>
                  <a:pt x="305" y="563"/>
                </a:lnTo>
                <a:lnTo>
                  <a:pt x="304" y="566"/>
                </a:lnTo>
                <a:lnTo>
                  <a:pt x="303" y="568"/>
                </a:lnTo>
                <a:lnTo>
                  <a:pt x="302" y="572"/>
                </a:lnTo>
                <a:lnTo>
                  <a:pt x="302" y="575"/>
                </a:lnTo>
                <a:lnTo>
                  <a:pt x="303" y="578"/>
                </a:lnTo>
                <a:lnTo>
                  <a:pt x="304" y="580"/>
                </a:lnTo>
                <a:lnTo>
                  <a:pt x="306" y="582"/>
                </a:lnTo>
                <a:lnTo>
                  <a:pt x="308" y="584"/>
                </a:lnTo>
                <a:lnTo>
                  <a:pt x="311" y="587"/>
                </a:lnTo>
                <a:lnTo>
                  <a:pt x="314" y="588"/>
                </a:lnTo>
                <a:lnTo>
                  <a:pt x="331" y="592"/>
                </a:lnTo>
                <a:lnTo>
                  <a:pt x="349" y="596"/>
                </a:lnTo>
                <a:lnTo>
                  <a:pt x="366" y="599"/>
                </a:lnTo>
                <a:lnTo>
                  <a:pt x="383" y="602"/>
                </a:lnTo>
                <a:lnTo>
                  <a:pt x="399" y="604"/>
                </a:lnTo>
                <a:lnTo>
                  <a:pt x="417" y="606"/>
                </a:lnTo>
                <a:lnTo>
                  <a:pt x="434" y="607"/>
                </a:lnTo>
                <a:lnTo>
                  <a:pt x="450" y="607"/>
                </a:lnTo>
                <a:lnTo>
                  <a:pt x="467" y="607"/>
                </a:lnTo>
                <a:lnTo>
                  <a:pt x="484" y="606"/>
                </a:lnTo>
                <a:lnTo>
                  <a:pt x="500" y="604"/>
                </a:lnTo>
                <a:lnTo>
                  <a:pt x="516" y="602"/>
                </a:lnTo>
                <a:lnTo>
                  <a:pt x="531" y="598"/>
                </a:lnTo>
                <a:lnTo>
                  <a:pt x="546" y="595"/>
                </a:lnTo>
                <a:lnTo>
                  <a:pt x="561" y="591"/>
                </a:lnTo>
                <a:lnTo>
                  <a:pt x="575" y="587"/>
                </a:lnTo>
                <a:lnTo>
                  <a:pt x="588" y="582"/>
                </a:lnTo>
                <a:lnTo>
                  <a:pt x="602" y="577"/>
                </a:lnTo>
                <a:lnTo>
                  <a:pt x="614" y="571"/>
                </a:lnTo>
                <a:lnTo>
                  <a:pt x="627" y="565"/>
                </a:lnTo>
                <a:lnTo>
                  <a:pt x="637" y="559"/>
                </a:lnTo>
                <a:lnTo>
                  <a:pt x="649" y="551"/>
                </a:lnTo>
                <a:lnTo>
                  <a:pt x="660" y="545"/>
                </a:lnTo>
                <a:lnTo>
                  <a:pt x="669" y="537"/>
                </a:lnTo>
                <a:lnTo>
                  <a:pt x="688" y="521"/>
                </a:lnTo>
                <a:lnTo>
                  <a:pt x="704" y="505"/>
                </a:lnTo>
                <a:lnTo>
                  <a:pt x="718" y="488"/>
                </a:lnTo>
                <a:lnTo>
                  <a:pt x="728" y="472"/>
                </a:lnTo>
                <a:lnTo>
                  <a:pt x="734" y="462"/>
                </a:lnTo>
                <a:lnTo>
                  <a:pt x="738" y="454"/>
                </a:lnTo>
                <a:lnTo>
                  <a:pt x="741" y="445"/>
                </a:lnTo>
                <a:lnTo>
                  <a:pt x="744" y="437"/>
                </a:lnTo>
                <a:lnTo>
                  <a:pt x="747" y="429"/>
                </a:lnTo>
                <a:lnTo>
                  <a:pt x="749" y="421"/>
                </a:lnTo>
                <a:lnTo>
                  <a:pt x="749" y="412"/>
                </a:lnTo>
                <a:lnTo>
                  <a:pt x="750" y="405"/>
                </a:lnTo>
                <a:lnTo>
                  <a:pt x="750" y="326"/>
                </a:lnTo>
                <a:lnTo>
                  <a:pt x="891" y="252"/>
                </a:lnTo>
                <a:lnTo>
                  <a:pt x="894" y="250"/>
                </a:lnTo>
                <a:lnTo>
                  <a:pt x="898" y="247"/>
                </a:lnTo>
                <a:lnTo>
                  <a:pt x="899" y="243"/>
                </a:lnTo>
                <a:lnTo>
                  <a:pt x="900" y="240"/>
                </a:lnTo>
                <a:lnTo>
                  <a:pt x="899" y="235"/>
                </a:lnTo>
                <a:lnTo>
                  <a:pt x="898" y="231"/>
                </a:lnTo>
                <a:lnTo>
                  <a:pt x="894" y="228"/>
                </a:lnTo>
                <a:lnTo>
                  <a:pt x="891" y="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6759185-7953-D729-772A-49F7512877C0}"/>
              </a:ext>
            </a:extLst>
          </p:cNvPr>
          <p:cNvGrpSpPr/>
          <p:nvPr/>
        </p:nvGrpSpPr>
        <p:grpSpPr>
          <a:xfrm>
            <a:off x="8175494" y="2427121"/>
            <a:ext cx="345758" cy="336153"/>
            <a:chOff x="11028363" y="2508250"/>
            <a:chExt cx="285750" cy="277813"/>
          </a:xfrm>
          <a:solidFill>
            <a:schemeClr val="bg1"/>
          </a:solidFill>
        </p:grpSpPr>
        <p:sp>
          <p:nvSpPr>
            <p:cNvPr id="85" name="Freeform 70">
              <a:extLst>
                <a:ext uri="{FF2B5EF4-FFF2-40B4-BE49-F238E27FC236}">
                  <a16:creationId xmlns:a16="http://schemas.microsoft.com/office/drawing/2014/main" id="{ACC2C179-A9B1-1C6F-390B-8DF112734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0113" y="2508250"/>
              <a:ext cx="225425" cy="157163"/>
            </a:xfrm>
            <a:custGeom>
              <a:avLst/>
              <a:gdLst>
                <a:gd name="T0" fmla="*/ 19 w 711"/>
                <a:gd name="T1" fmla="*/ 494 h 494"/>
                <a:gd name="T2" fmla="*/ 678 w 711"/>
                <a:gd name="T3" fmla="*/ 60 h 494"/>
                <a:gd name="T4" fmla="*/ 667 w 711"/>
                <a:gd name="T5" fmla="*/ 167 h 494"/>
                <a:gd name="T6" fmla="*/ 668 w 711"/>
                <a:gd name="T7" fmla="*/ 173 h 494"/>
                <a:gd name="T8" fmla="*/ 671 w 711"/>
                <a:gd name="T9" fmla="*/ 177 h 494"/>
                <a:gd name="T10" fmla="*/ 677 w 711"/>
                <a:gd name="T11" fmla="*/ 180 h 494"/>
                <a:gd name="T12" fmla="*/ 681 w 711"/>
                <a:gd name="T13" fmla="*/ 181 h 494"/>
                <a:gd name="T14" fmla="*/ 687 w 711"/>
                <a:gd name="T15" fmla="*/ 180 h 494"/>
                <a:gd name="T16" fmla="*/ 695 w 711"/>
                <a:gd name="T17" fmla="*/ 173 h 494"/>
                <a:gd name="T18" fmla="*/ 711 w 711"/>
                <a:gd name="T19" fmla="*/ 33 h 494"/>
                <a:gd name="T20" fmla="*/ 711 w 711"/>
                <a:gd name="T21" fmla="*/ 30 h 494"/>
                <a:gd name="T22" fmla="*/ 711 w 711"/>
                <a:gd name="T23" fmla="*/ 27 h 494"/>
                <a:gd name="T24" fmla="*/ 710 w 711"/>
                <a:gd name="T25" fmla="*/ 24 h 494"/>
                <a:gd name="T26" fmla="*/ 709 w 711"/>
                <a:gd name="T27" fmla="*/ 22 h 494"/>
                <a:gd name="T28" fmla="*/ 709 w 711"/>
                <a:gd name="T29" fmla="*/ 22 h 494"/>
                <a:gd name="T30" fmla="*/ 707 w 711"/>
                <a:gd name="T31" fmla="*/ 20 h 494"/>
                <a:gd name="T32" fmla="*/ 705 w 711"/>
                <a:gd name="T33" fmla="*/ 18 h 494"/>
                <a:gd name="T34" fmla="*/ 701 w 711"/>
                <a:gd name="T35" fmla="*/ 16 h 494"/>
                <a:gd name="T36" fmla="*/ 699 w 711"/>
                <a:gd name="T37" fmla="*/ 15 h 494"/>
                <a:gd name="T38" fmla="*/ 698 w 711"/>
                <a:gd name="T39" fmla="*/ 15 h 494"/>
                <a:gd name="T40" fmla="*/ 560 w 711"/>
                <a:gd name="T41" fmla="*/ 0 h 494"/>
                <a:gd name="T42" fmla="*/ 555 w 711"/>
                <a:gd name="T43" fmla="*/ 3 h 494"/>
                <a:gd name="T44" fmla="*/ 550 w 711"/>
                <a:gd name="T45" fmla="*/ 6 h 494"/>
                <a:gd name="T46" fmla="*/ 547 w 711"/>
                <a:gd name="T47" fmla="*/ 11 h 494"/>
                <a:gd name="T48" fmla="*/ 546 w 711"/>
                <a:gd name="T49" fmla="*/ 16 h 494"/>
                <a:gd name="T50" fmla="*/ 548 w 711"/>
                <a:gd name="T51" fmla="*/ 23 h 494"/>
                <a:gd name="T52" fmla="*/ 551 w 711"/>
                <a:gd name="T53" fmla="*/ 27 h 494"/>
                <a:gd name="T54" fmla="*/ 557 w 711"/>
                <a:gd name="T55" fmla="*/ 30 h 494"/>
                <a:gd name="T56" fmla="*/ 653 w 711"/>
                <a:gd name="T57" fmla="*/ 41 h 494"/>
                <a:gd name="T58" fmla="*/ 4 w 711"/>
                <a:gd name="T59" fmla="*/ 468 h 494"/>
                <a:gd name="T60" fmla="*/ 1 w 711"/>
                <a:gd name="T61" fmla="*/ 474 h 494"/>
                <a:gd name="T62" fmla="*/ 0 w 711"/>
                <a:gd name="T63" fmla="*/ 479 h 494"/>
                <a:gd name="T64" fmla="*/ 1 w 711"/>
                <a:gd name="T65" fmla="*/ 485 h 494"/>
                <a:gd name="T66" fmla="*/ 5 w 711"/>
                <a:gd name="T67" fmla="*/ 490 h 494"/>
                <a:gd name="T68" fmla="*/ 11 w 711"/>
                <a:gd name="T69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11" h="494">
                  <a:moveTo>
                    <a:pt x="15" y="494"/>
                  </a:moveTo>
                  <a:lnTo>
                    <a:pt x="19" y="494"/>
                  </a:lnTo>
                  <a:lnTo>
                    <a:pt x="23" y="492"/>
                  </a:lnTo>
                  <a:lnTo>
                    <a:pt x="678" y="60"/>
                  </a:lnTo>
                  <a:lnTo>
                    <a:pt x="667" y="164"/>
                  </a:lnTo>
                  <a:lnTo>
                    <a:pt x="667" y="167"/>
                  </a:lnTo>
                  <a:lnTo>
                    <a:pt x="667" y="170"/>
                  </a:lnTo>
                  <a:lnTo>
                    <a:pt x="668" y="173"/>
                  </a:lnTo>
                  <a:lnTo>
                    <a:pt x="670" y="175"/>
                  </a:lnTo>
                  <a:lnTo>
                    <a:pt x="671" y="177"/>
                  </a:lnTo>
                  <a:lnTo>
                    <a:pt x="675" y="179"/>
                  </a:lnTo>
                  <a:lnTo>
                    <a:pt x="677" y="180"/>
                  </a:lnTo>
                  <a:lnTo>
                    <a:pt x="680" y="180"/>
                  </a:lnTo>
                  <a:lnTo>
                    <a:pt x="681" y="181"/>
                  </a:lnTo>
                  <a:lnTo>
                    <a:pt x="682" y="181"/>
                  </a:lnTo>
                  <a:lnTo>
                    <a:pt x="687" y="180"/>
                  </a:lnTo>
                  <a:lnTo>
                    <a:pt x="692" y="177"/>
                  </a:lnTo>
                  <a:lnTo>
                    <a:pt x="695" y="173"/>
                  </a:lnTo>
                  <a:lnTo>
                    <a:pt x="696" y="167"/>
                  </a:lnTo>
                  <a:lnTo>
                    <a:pt x="711" y="33"/>
                  </a:lnTo>
                  <a:lnTo>
                    <a:pt x="711" y="31"/>
                  </a:lnTo>
                  <a:lnTo>
                    <a:pt x="711" y="30"/>
                  </a:lnTo>
                  <a:lnTo>
                    <a:pt x="711" y="28"/>
                  </a:lnTo>
                  <a:lnTo>
                    <a:pt x="711" y="27"/>
                  </a:lnTo>
                  <a:lnTo>
                    <a:pt x="711" y="26"/>
                  </a:lnTo>
                  <a:lnTo>
                    <a:pt x="710" y="24"/>
                  </a:lnTo>
                  <a:lnTo>
                    <a:pt x="710" y="23"/>
                  </a:lnTo>
                  <a:lnTo>
                    <a:pt x="709" y="22"/>
                  </a:lnTo>
                  <a:lnTo>
                    <a:pt x="709" y="22"/>
                  </a:lnTo>
                  <a:lnTo>
                    <a:pt x="709" y="22"/>
                  </a:lnTo>
                  <a:lnTo>
                    <a:pt x="708" y="21"/>
                  </a:lnTo>
                  <a:lnTo>
                    <a:pt x="707" y="20"/>
                  </a:lnTo>
                  <a:lnTo>
                    <a:pt x="706" y="19"/>
                  </a:lnTo>
                  <a:lnTo>
                    <a:pt x="705" y="18"/>
                  </a:lnTo>
                  <a:lnTo>
                    <a:pt x="703" y="18"/>
                  </a:lnTo>
                  <a:lnTo>
                    <a:pt x="701" y="16"/>
                  </a:lnTo>
                  <a:lnTo>
                    <a:pt x="700" y="16"/>
                  </a:lnTo>
                  <a:lnTo>
                    <a:pt x="699" y="15"/>
                  </a:lnTo>
                  <a:lnTo>
                    <a:pt x="698" y="15"/>
                  </a:lnTo>
                  <a:lnTo>
                    <a:pt x="698" y="15"/>
                  </a:lnTo>
                  <a:lnTo>
                    <a:pt x="563" y="0"/>
                  </a:lnTo>
                  <a:lnTo>
                    <a:pt x="560" y="0"/>
                  </a:lnTo>
                  <a:lnTo>
                    <a:pt x="557" y="1"/>
                  </a:lnTo>
                  <a:lnTo>
                    <a:pt x="555" y="3"/>
                  </a:lnTo>
                  <a:lnTo>
                    <a:pt x="552" y="4"/>
                  </a:lnTo>
                  <a:lnTo>
                    <a:pt x="550" y="6"/>
                  </a:lnTo>
                  <a:lnTo>
                    <a:pt x="548" y="8"/>
                  </a:lnTo>
                  <a:lnTo>
                    <a:pt x="547" y="11"/>
                  </a:lnTo>
                  <a:lnTo>
                    <a:pt x="546" y="14"/>
                  </a:lnTo>
                  <a:lnTo>
                    <a:pt x="546" y="16"/>
                  </a:lnTo>
                  <a:lnTo>
                    <a:pt x="547" y="20"/>
                  </a:lnTo>
                  <a:lnTo>
                    <a:pt x="548" y="23"/>
                  </a:lnTo>
                  <a:lnTo>
                    <a:pt x="549" y="25"/>
                  </a:lnTo>
                  <a:lnTo>
                    <a:pt x="551" y="27"/>
                  </a:lnTo>
                  <a:lnTo>
                    <a:pt x="553" y="28"/>
                  </a:lnTo>
                  <a:lnTo>
                    <a:pt x="557" y="30"/>
                  </a:lnTo>
                  <a:lnTo>
                    <a:pt x="560" y="30"/>
                  </a:lnTo>
                  <a:lnTo>
                    <a:pt x="653" y="41"/>
                  </a:lnTo>
                  <a:lnTo>
                    <a:pt x="6" y="466"/>
                  </a:lnTo>
                  <a:lnTo>
                    <a:pt x="4" y="468"/>
                  </a:lnTo>
                  <a:lnTo>
                    <a:pt x="2" y="471"/>
                  </a:lnTo>
                  <a:lnTo>
                    <a:pt x="1" y="474"/>
                  </a:lnTo>
                  <a:lnTo>
                    <a:pt x="0" y="476"/>
                  </a:lnTo>
                  <a:lnTo>
                    <a:pt x="0" y="479"/>
                  </a:lnTo>
                  <a:lnTo>
                    <a:pt x="0" y="482"/>
                  </a:lnTo>
                  <a:lnTo>
                    <a:pt x="1" y="485"/>
                  </a:lnTo>
                  <a:lnTo>
                    <a:pt x="2" y="488"/>
                  </a:lnTo>
                  <a:lnTo>
                    <a:pt x="5" y="490"/>
                  </a:lnTo>
                  <a:lnTo>
                    <a:pt x="8" y="492"/>
                  </a:lnTo>
                  <a:lnTo>
                    <a:pt x="11" y="494"/>
                  </a:lnTo>
                  <a:lnTo>
                    <a:pt x="15" y="4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86" name="Freeform 71">
              <a:extLst>
                <a:ext uri="{FF2B5EF4-FFF2-40B4-BE49-F238E27FC236}">
                  <a16:creationId xmlns:a16="http://schemas.microsoft.com/office/drawing/2014/main" id="{FB437653-4652-11E6-F252-748EC557B7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28363" y="2593975"/>
              <a:ext cx="285750" cy="192088"/>
            </a:xfrm>
            <a:custGeom>
              <a:avLst/>
              <a:gdLst>
                <a:gd name="T0" fmla="*/ 812 w 902"/>
                <a:gd name="T1" fmla="*/ 30 h 601"/>
                <a:gd name="T2" fmla="*/ 511 w 902"/>
                <a:gd name="T3" fmla="*/ 571 h 601"/>
                <a:gd name="T4" fmla="*/ 601 w 902"/>
                <a:gd name="T5" fmla="*/ 571 h 601"/>
                <a:gd name="T6" fmla="*/ 300 w 902"/>
                <a:gd name="T7" fmla="*/ 330 h 601"/>
                <a:gd name="T8" fmla="*/ 300 w 902"/>
                <a:gd name="T9" fmla="*/ 571 h 601"/>
                <a:gd name="T10" fmla="*/ 180 w 902"/>
                <a:gd name="T11" fmla="*/ 481 h 601"/>
                <a:gd name="T12" fmla="*/ 887 w 902"/>
                <a:gd name="T13" fmla="*/ 571 h 601"/>
                <a:gd name="T14" fmla="*/ 841 w 902"/>
                <a:gd name="T15" fmla="*/ 12 h 601"/>
                <a:gd name="T16" fmla="*/ 838 w 902"/>
                <a:gd name="T17" fmla="*/ 5 h 601"/>
                <a:gd name="T18" fmla="*/ 829 w 902"/>
                <a:gd name="T19" fmla="*/ 0 h 601"/>
                <a:gd name="T20" fmla="*/ 704 w 902"/>
                <a:gd name="T21" fmla="*/ 0 h 601"/>
                <a:gd name="T22" fmla="*/ 695 w 902"/>
                <a:gd name="T23" fmla="*/ 5 h 601"/>
                <a:gd name="T24" fmla="*/ 692 w 902"/>
                <a:gd name="T25" fmla="*/ 12 h 601"/>
                <a:gd name="T26" fmla="*/ 631 w 902"/>
                <a:gd name="T27" fmla="*/ 571 h 601"/>
                <a:gd name="T28" fmla="*/ 630 w 902"/>
                <a:gd name="T29" fmla="*/ 160 h 601"/>
                <a:gd name="T30" fmla="*/ 625 w 902"/>
                <a:gd name="T31" fmla="*/ 152 h 601"/>
                <a:gd name="T32" fmla="*/ 616 w 902"/>
                <a:gd name="T33" fmla="*/ 150 h 601"/>
                <a:gd name="T34" fmla="*/ 490 w 902"/>
                <a:gd name="T35" fmla="*/ 151 h 601"/>
                <a:gd name="T36" fmla="*/ 483 w 902"/>
                <a:gd name="T37" fmla="*/ 157 h 601"/>
                <a:gd name="T38" fmla="*/ 481 w 902"/>
                <a:gd name="T39" fmla="*/ 165 h 601"/>
                <a:gd name="T40" fmla="*/ 421 w 902"/>
                <a:gd name="T41" fmla="*/ 315 h 601"/>
                <a:gd name="T42" fmla="*/ 418 w 902"/>
                <a:gd name="T43" fmla="*/ 308 h 601"/>
                <a:gd name="T44" fmla="*/ 411 w 902"/>
                <a:gd name="T45" fmla="*/ 302 h 601"/>
                <a:gd name="T46" fmla="*/ 285 w 902"/>
                <a:gd name="T47" fmla="*/ 300 h 601"/>
                <a:gd name="T48" fmla="*/ 277 w 902"/>
                <a:gd name="T49" fmla="*/ 304 h 601"/>
                <a:gd name="T50" fmla="*/ 271 w 902"/>
                <a:gd name="T51" fmla="*/ 310 h 601"/>
                <a:gd name="T52" fmla="*/ 270 w 902"/>
                <a:gd name="T53" fmla="*/ 571 h 601"/>
                <a:gd name="T54" fmla="*/ 210 w 902"/>
                <a:gd name="T55" fmla="*/ 463 h 601"/>
                <a:gd name="T56" fmla="*/ 206 w 902"/>
                <a:gd name="T57" fmla="*/ 456 h 601"/>
                <a:gd name="T58" fmla="*/ 198 w 902"/>
                <a:gd name="T59" fmla="*/ 451 h 601"/>
                <a:gd name="T60" fmla="*/ 72 w 902"/>
                <a:gd name="T61" fmla="*/ 451 h 601"/>
                <a:gd name="T62" fmla="*/ 64 w 902"/>
                <a:gd name="T63" fmla="*/ 456 h 601"/>
                <a:gd name="T64" fmla="*/ 60 w 902"/>
                <a:gd name="T65" fmla="*/ 463 h 601"/>
                <a:gd name="T66" fmla="*/ 15 w 902"/>
                <a:gd name="T67" fmla="*/ 571 h 601"/>
                <a:gd name="T68" fmla="*/ 6 w 902"/>
                <a:gd name="T69" fmla="*/ 573 h 601"/>
                <a:gd name="T70" fmla="*/ 1 w 902"/>
                <a:gd name="T71" fmla="*/ 581 h 601"/>
                <a:gd name="T72" fmla="*/ 0 w 902"/>
                <a:gd name="T73" fmla="*/ 590 h 601"/>
                <a:gd name="T74" fmla="*/ 4 w 902"/>
                <a:gd name="T75" fmla="*/ 597 h 601"/>
                <a:gd name="T76" fmla="*/ 12 w 902"/>
                <a:gd name="T77" fmla="*/ 601 h 601"/>
                <a:gd name="T78" fmla="*/ 195 w 902"/>
                <a:gd name="T79" fmla="*/ 601 h 601"/>
                <a:gd name="T80" fmla="*/ 496 w 902"/>
                <a:gd name="T81" fmla="*/ 601 h 601"/>
                <a:gd name="T82" fmla="*/ 827 w 902"/>
                <a:gd name="T83" fmla="*/ 601 h 601"/>
                <a:gd name="T84" fmla="*/ 892 w 902"/>
                <a:gd name="T85" fmla="*/ 600 h 601"/>
                <a:gd name="T86" fmla="*/ 899 w 902"/>
                <a:gd name="T87" fmla="*/ 595 h 601"/>
                <a:gd name="T88" fmla="*/ 902 w 902"/>
                <a:gd name="T89" fmla="*/ 586 h 601"/>
                <a:gd name="T90" fmla="*/ 899 w 902"/>
                <a:gd name="T91" fmla="*/ 578 h 601"/>
                <a:gd name="T92" fmla="*/ 892 w 902"/>
                <a:gd name="T93" fmla="*/ 572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02" h="601">
                  <a:moveTo>
                    <a:pt x="721" y="571"/>
                  </a:moveTo>
                  <a:lnTo>
                    <a:pt x="721" y="30"/>
                  </a:lnTo>
                  <a:lnTo>
                    <a:pt x="812" y="30"/>
                  </a:lnTo>
                  <a:lnTo>
                    <a:pt x="812" y="571"/>
                  </a:lnTo>
                  <a:lnTo>
                    <a:pt x="721" y="571"/>
                  </a:lnTo>
                  <a:close/>
                  <a:moveTo>
                    <a:pt x="511" y="571"/>
                  </a:moveTo>
                  <a:lnTo>
                    <a:pt x="511" y="180"/>
                  </a:lnTo>
                  <a:lnTo>
                    <a:pt x="601" y="180"/>
                  </a:lnTo>
                  <a:lnTo>
                    <a:pt x="601" y="571"/>
                  </a:lnTo>
                  <a:lnTo>
                    <a:pt x="511" y="571"/>
                  </a:lnTo>
                  <a:close/>
                  <a:moveTo>
                    <a:pt x="300" y="571"/>
                  </a:moveTo>
                  <a:lnTo>
                    <a:pt x="300" y="330"/>
                  </a:lnTo>
                  <a:lnTo>
                    <a:pt x="391" y="330"/>
                  </a:lnTo>
                  <a:lnTo>
                    <a:pt x="391" y="571"/>
                  </a:lnTo>
                  <a:lnTo>
                    <a:pt x="300" y="571"/>
                  </a:lnTo>
                  <a:close/>
                  <a:moveTo>
                    <a:pt x="90" y="571"/>
                  </a:moveTo>
                  <a:lnTo>
                    <a:pt x="90" y="481"/>
                  </a:lnTo>
                  <a:lnTo>
                    <a:pt x="180" y="481"/>
                  </a:lnTo>
                  <a:lnTo>
                    <a:pt x="180" y="571"/>
                  </a:lnTo>
                  <a:lnTo>
                    <a:pt x="90" y="571"/>
                  </a:lnTo>
                  <a:close/>
                  <a:moveTo>
                    <a:pt x="887" y="571"/>
                  </a:moveTo>
                  <a:lnTo>
                    <a:pt x="842" y="571"/>
                  </a:lnTo>
                  <a:lnTo>
                    <a:pt x="842" y="15"/>
                  </a:lnTo>
                  <a:lnTo>
                    <a:pt x="841" y="12"/>
                  </a:lnTo>
                  <a:lnTo>
                    <a:pt x="841" y="9"/>
                  </a:lnTo>
                  <a:lnTo>
                    <a:pt x="839" y="7"/>
                  </a:lnTo>
                  <a:lnTo>
                    <a:pt x="838" y="5"/>
                  </a:lnTo>
                  <a:lnTo>
                    <a:pt x="835" y="3"/>
                  </a:lnTo>
                  <a:lnTo>
                    <a:pt x="832" y="1"/>
                  </a:lnTo>
                  <a:lnTo>
                    <a:pt x="829" y="0"/>
                  </a:lnTo>
                  <a:lnTo>
                    <a:pt x="827" y="0"/>
                  </a:lnTo>
                  <a:lnTo>
                    <a:pt x="706" y="0"/>
                  </a:lnTo>
                  <a:lnTo>
                    <a:pt x="704" y="0"/>
                  </a:lnTo>
                  <a:lnTo>
                    <a:pt x="701" y="1"/>
                  </a:lnTo>
                  <a:lnTo>
                    <a:pt x="698" y="3"/>
                  </a:lnTo>
                  <a:lnTo>
                    <a:pt x="695" y="5"/>
                  </a:lnTo>
                  <a:lnTo>
                    <a:pt x="694" y="7"/>
                  </a:lnTo>
                  <a:lnTo>
                    <a:pt x="692" y="9"/>
                  </a:lnTo>
                  <a:lnTo>
                    <a:pt x="692" y="12"/>
                  </a:lnTo>
                  <a:lnTo>
                    <a:pt x="691" y="15"/>
                  </a:lnTo>
                  <a:lnTo>
                    <a:pt x="691" y="571"/>
                  </a:lnTo>
                  <a:lnTo>
                    <a:pt x="631" y="571"/>
                  </a:lnTo>
                  <a:lnTo>
                    <a:pt x="631" y="165"/>
                  </a:lnTo>
                  <a:lnTo>
                    <a:pt x="631" y="162"/>
                  </a:lnTo>
                  <a:lnTo>
                    <a:pt x="630" y="160"/>
                  </a:lnTo>
                  <a:lnTo>
                    <a:pt x="629" y="157"/>
                  </a:lnTo>
                  <a:lnTo>
                    <a:pt x="627" y="155"/>
                  </a:lnTo>
                  <a:lnTo>
                    <a:pt x="625" y="152"/>
                  </a:lnTo>
                  <a:lnTo>
                    <a:pt x="622" y="151"/>
                  </a:lnTo>
                  <a:lnTo>
                    <a:pt x="619" y="150"/>
                  </a:lnTo>
                  <a:lnTo>
                    <a:pt x="616" y="150"/>
                  </a:lnTo>
                  <a:lnTo>
                    <a:pt x="496" y="150"/>
                  </a:lnTo>
                  <a:lnTo>
                    <a:pt x="493" y="150"/>
                  </a:lnTo>
                  <a:lnTo>
                    <a:pt x="490" y="151"/>
                  </a:lnTo>
                  <a:lnTo>
                    <a:pt x="487" y="154"/>
                  </a:lnTo>
                  <a:lnTo>
                    <a:pt x="485" y="155"/>
                  </a:lnTo>
                  <a:lnTo>
                    <a:pt x="483" y="157"/>
                  </a:lnTo>
                  <a:lnTo>
                    <a:pt x="482" y="160"/>
                  </a:lnTo>
                  <a:lnTo>
                    <a:pt x="481" y="162"/>
                  </a:lnTo>
                  <a:lnTo>
                    <a:pt x="481" y="165"/>
                  </a:lnTo>
                  <a:lnTo>
                    <a:pt x="481" y="571"/>
                  </a:lnTo>
                  <a:lnTo>
                    <a:pt x="421" y="571"/>
                  </a:lnTo>
                  <a:lnTo>
                    <a:pt x="421" y="315"/>
                  </a:lnTo>
                  <a:lnTo>
                    <a:pt x="420" y="313"/>
                  </a:lnTo>
                  <a:lnTo>
                    <a:pt x="420" y="310"/>
                  </a:lnTo>
                  <a:lnTo>
                    <a:pt x="418" y="308"/>
                  </a:lnTo>
                  <a:lnTo>
                    <a:pt x="417" y="306"/>
                  </a:lnTo>
                  <a:lnTo>
                    <a:pt x="414" y="304"/>
                  </a:lnTo>
                  <a:lnTo>
                    <a:pt x="411" y="302"/>
                  </a:lnTo>
                  <a:lnTo>
                    <a:pt x="408" y="301"/>
                  </a:lnTo>
                  <a:lnTo>
                    <a:pt x="406" y="300"/>
                  </a:lnTo>
                  <a:lnTo>
                    <a:pt x="285" y="300"/>
                  </a:lnTo>
                  <a:lnTo>
                    <a:pt x="283" y="301"/>
                  </a:lnTo>
                  <a:lnTo>
                    <a:pt x="280" y="302"/>
                  </a:lnTo>
                  <a:lnTo>
                    <a:pt x="277" y="304"/>
                  </a:lnTo>
                  <a:lnTo>
                    <a:pt x="274" y="306"/>
                  </a:lnTo>
                  <a:lnTo>
                    <a:pt x="273" y="308"/>
                  </a:lnTo>
                  <a:lnTo>
                    <a:pt x="271" y="310"/>
                  </a:lnTo>
                  <a:lnTo>
                    <a:pt x="271" y="313"/>
                  </a:lnTo>
                  <a:lnTo>
                    <a:pt x="270" y="316"/>
                  </a:lnTo>
                  <a:lnTo>
                    <a:pt x="270" y="571"/>
                  </a:lnTo>
                  <a:lnTo>
                    <a:pt x="210" y="571"/>
                  </a:lnTo>
                  <a:lnTo>
                    <a:pt x="210" y="466"/>
                  </a:lnTo>
                  <a:lnTo>
                    <a:pt x="210" y="463"/>
                  </a:lnTo>
                  <a:lnTo>
                    <a:pt x="209" y="460"/>
                  </a:lnTo>
                  <a:lnTo>
                    <a:pt x="208" y="458"/>
                  </a:lnTo>
                  <a:lnTo>
                    <a:pt x="206" y="456"/>
                  </a:lnTo>
                  <a:lnTo>
                    <a:pt x="204" y="454"/>
                  </a:lnTo>
                  <a:lnTo>
                    <a:pt x="201" y="452"/>
                  </a:lnTo>
                  <a:lnTo>
                    <a:pt x="198" y="451"/>
                  </a:lnTo>
                  <a:lnTo>
                    <a:pt x="195" y="451"/>
                  </a:lnTo>
                  <a:lnTo>
                    <a:pt x="75" y="451"/>
                  </a:lnTo>
                  <a:lnTo>
                    <a:pt x="72" y="451"/>
                  </a:lnTo>
                  <a:lnTo>
                    <a:pt x="69" y="452"/>
                  </a:lnTo>
                  <a:lnTo>
                    <a:pt x="66" y="454"/>
                  </a:lnTo>
                  <a:lnTo>
                    <a:pt x="64" y="456"/>
                  </a:lnTo>
                  <a:lnTo>
                    <a:pt x="62" y="458"/>
                  </a:lnTo>
                  <a:lnTo>
                    <a:pt x="61" y="460"/>
                  </a:lnTo>
                  <a:lnTo>
                    <a:pt x="60" y="463"/>
                  </a:lnTo>
                  <a:lnTo>
                    <a:pt x="60" y="466"/>
                  </a:lnTo>
                  <a:lnTo>
                    <a:pt x="60" y="571"/>
                  </a:lnTo>
                  <a:lnTo>
                    <a:pt x="15" y="571"/>
                  </a:lnTo>
                  <a:lnTo>
                    <a:pt x="12" y="571"/>
                  </a:lnTo>
                  <a:lnTo>
                    <a:pt x="9" y="572"/>
                  </a:lnTo>
                  <a:lnTo>
                    <a:pt x="6" y="573"/>
                  </a:lnTo>
                  <a:lnTo>
                    <a:pt x="4" y="576"/>
                  </a:lnTo>
                  <a:lnTo>
                    <a:pt x="2" y="578"/>
                  </a:lnTo>
                  <a:lnTo>
                    <a:pt x="1" y="581"/>
                  </a:lnTo>
                  <a:lnTo>
                    <a:pt x="0" y="583"/>
                  </a:lnTo>
                  <a:lnTo>
                    <a:pt x="0" y="586"/>
                  </a:lnTo>
                  <a:lnTo>
                    <a:pt x="0" y="590"/>
                  </a:lnTo>
                  <a:lnTo>
                    <a:pt x="1" y="593"/>
                  </a:lnTo>
                  <a:lnTo>
                    <a:pt x="2" y="595"/>
                  </a:lnTo>
                  <a:lnTo>
                    <a:pt x="4" y="597"/>
                  </a:lnTo>
                  <a:lnTo>
                    <a:pt x="6" y="599"/>
                  </a:lnTo>
                  <a:lnTo>
                    <a:pt x="9" y="600"/>
                  </a:lnTo>
                  <a:lnTo>
                    <a:pt x="12" y="601"/>
                  </a:lnTo>
                  <a:lnTo>
                    <a:pt x="15" y="601"/>
                  </a:lnTo>
                  <a:lnTo>
                    <a:pt x="75" y="601"/>
                  </a:lnTo>
                  <a:lnTo>
                    <a:pt x="195" y="601"/>
                  </a:lnTo>
                  <a:lnTo>
                    <a:pt x="285" y="601"/>
                  </a:lnTo>
                  <a:lnTo>
                    <a:pt x="406" y="601"/>
                  </a:lnTo>
                  <a:lnTo>
                    <a:pt x="496" y="601"/>
                  </a:lnTo>
                  <a:lnTo>
                    <a:pt x="616" y="601"/>
                  </a:lnTo>
                  <a:lnTo>
                    <a:pt x="706" y="601"/>
                  </a:lnTo>
                  <a:lnTo>
                    <a:pt x="827" y="601"/>
                  </a:lnTo>
                  <a:lnTo>
                    <a:pt x="887" y="601"/>
                  </a:lnTo>
                  <a:lnTo>
                    <a:pt x="890" y="601"/>
                  </a:lnTo>
                  <a:lnTo>
                    <a:pt x="892" y="600"/>
                  </a:lnTo>
                  <a:lnTo>
                    <a:pt x="896" y="599"/>
                  </a:lnTo>
                  <a:lnTo>
                    <a:pt x="898" y="597"/>
                  </a:lnTo>
                  <a:lnTo>
                    <a:pt x="899" y="595"/>
                  </a:lnTo>
                  <a:lnTo>
                    <a:pt x="901" y="593"/>
                  </a:lnTo>
                  <a:lnTo>
                    <a:pt x="901" y="590"/>
                  </a:lnTo>
                  <a:lnTo>
                    <a:pt x="902" y="586"/>
                  </a:lnTo>
                  <a:lnTo>
                    <a:pt x="902" y="583"/>
                  </a:lnTo>
                  <a:lnTo>
                    <a:pt x="901" y="581"/>
                  </a:lnTo>
                  <a:lnTo>
                    <a:pt x="899" y="578"/>
                  </a:lnTo>
                  <a:lnTo>
                    <a:pt x="898" y="576"/>
                  </a:lnTo>
                  <a:lnTo>
                    <a:pt x="896" y="573"/>
                  </a:lnTo>
                  <a:lnTo>
                    <a:pt x="892" y="572"/>
                  </a:lnTo>
                  <a:lnTo>
                    <a:pt x="890" y="571"/>
                  </a:lnTo>
                  <a:lnTo>
                    <a:pt x="887" y="5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B58BC3FE-D342-72AC-5ABA-43A0EA4D66F3}"/>
              </a:ext>
            </a:extLst>
          </p:cNvPr>
          <p:cNvSpPr txBox="1"/>
          <p:nvPr/>
        </p:nvSpPr>
        <p:spPr>
          <a:xfrm>
            <a:off x="7925728" y="3414970"/>
            <a:ext cx="1191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Dec-Jan 2025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4FBDB5A-F525-6F62-ED4D-594F1A731FBF}"/>
              </a:ext>
            </a:extLst>
          </p:cNvPr>
          <p:cNvSpPr txBox="1"/>
          <p:nvPr/>
        </p:nvSpPr>
        <p:spPr>
          <a:xfrm>
            <a:off x="7649517" y="2653897"/>
            <a:ext cx="1692342" cy="307777"/>
          </a:xfrm>
          <a:prstGeom prst="rect">
            <a:avLst/>
          </a:prstGeom>
          <a:gradFill flip="none" rotWithShape="1">
            <a:gsLst>
              <a:gs pos="0">
                <a:srgbClr val="01BBC2">
                  <a:tint val="66000"/>
                  <a:satMod val="160000"/>
                </a:srgbClr>
              </a:gs>
              <a:gs pos="50000">
                <a:srgbClr val="01BBC2">
                  <a:tint val="44500"/>
                  <a:satMod val="160000"/>
                </a:srgbClr>
              </a:gs>
              <a:gs pos="100000">
                <a:srgbClr val="01BBC2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 SD CE Set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2C091625-490A-B3F4-D252-171BE753603D}"/>
              </a:ext>
            </a:extLst>
          </p:cNvPr>
          <p:cNvCxnSpPr>
            <a:cxnSpLocks/>
          </p:cNvCxnSpPr>
          <p:nvPr/>
        </p:nvCxnSpPr>
        <p:spPr>
          <a:xfrm>
            <a:off x="8474736" y="2954785"/>
            <a:ext cx="0" cy="473098"/>
          </a:xfrm>
          <a:prstGeom prst="line">
            <a:avLst/>
          </a:prstGeom>
          <a:ln w="12700"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53129E66-5610-668E-866B-2F38A82449F3}"/>
              </a:ext>
            </a:extLst>
          </p:cNvPr>
          <p:cNvSpPr txBox="1"/>
          <p:nvPr/>
        </p:nvSpPr>
        <p:spPr>
          <a:xfrm>
            <a:off x="7631377" y="2173315"/>
            <a:ext cx="1728624" cy="307777"/>
          </a:xfrm>
          <a:prstGeom prst="rect">
            <a:avLst/>
          </a:prstGeom>
          <a:solidFill>
            <a:srgbClr val="01BBC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 Recon/Final TPC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C974669-950A-2BF6-AB05-17BAB8CEA945}"/>
              </a:ext>
            </a:extLst>
          </p:cNvPr>
          <p:cNvSpPr txBox="1"/>
          <p:nvPr/>
        </p:nvSpPr>
        <p:spPr>
          <a:xfrm>
            <a:off x="8286505" y="2434564"/>
            <a:ext cx="4183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A7660ED7-2E43-F1F8-FA35-8FE6C2B8BB95}"/>
              </a:ext>
            </a:extLst>
          </p:cNvPr>
          <p:cNvGrpSpPr/>
          <p:nvPr/>
        </p:nvGrpSpPr>
        <p:grpSpPr>
          <a:xfrm>
            <a:off x="9599836" y="3911330"/>
            <a:ext cx="345446" cy="345446"/>
            <a:chOff x="5186363" y="2633663"/>
            <a:chExt cx="303213" cy="303213"/>
          </a:xfrm>
          <a:solidFill>
            <a:schemeClr val="bg1"/>
          </a:solidFill>
        </p:grpSpPr>
        <p:sp>
          <p:nvSpPr>
            <p:cNvPr id="101" name="Freeform 31">
              <a:extLst>
                <a:ext uri="{FF2B5EF4-FFF2-40B4-BE49-F238E27FC236}">
                  <a16:creationId xmlns:a16="http://schemas.microsoft.com/office/drawing/2014/main" id="{1FB71D9F-EC3E-346C-565C-D51B4038BC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6363" y="2633663"/>
              <a:ext cx="303213" cy="303213"/>
            </a:xfrm>
            <a:custGeom>
              <a:avLst/>
              <a:gdLst>
                <a:gd name="T0" fmla="*/ 635 w 764"/>
                <a:gd name="T1" fmla="*/ 415 h 765"/>
                <a:gd name="T2" fmla="*/ 622 w 764"/>
                <a:gd name="T3" fmla="*/ 482 h 765"/>
                <a:gd name="T4" fmla="*/ 604 w 764"/>
                <a:gd name="T5" fmla="*/ 519 h 765"/>
                <a:gd name="T6" fmla="*/ 671 w 764"/>
                <a:gd name="T7" fmla="*/ 599 h 765"/>
                <a:gd name="T8" fmla="*/ 522 w 764"/>
                <a:gd name="T9" fmla="*/ 604 h 765"/>
                <a:gd name="T10" fmla="*/ 467 w 764"/>
                <a:gd name="T11" fmla="*/ 627 h 765"/>
                <a:gd name="T12" fmla="*/ 434 w 764"/>
                <a:gd name="T13" fmla="*/ 646 h 765"/>
                <a:gd name="T14" fmla="*/ 330 w 764"/>
                <a:gd name="T15" fmla="*/ 646 h 765"/>
                <a:gd name="T16" fmla="*/ 298 w 764"/>
                <a:gd name="T17" fmla="*/ 627 h 765"/>
                <a:gd name="T18" fmla="*/ 242 w 764"/>
                <a:gd name="T19" fmla="*/ 604 h 765"/>
                <a:gd name="T20" fmla="*/ 93 w 764"/>
                <a:gd name="T21" fmla="*/ 599 h 765"/>
                <a:gd name="T22" fmla="*/ 160 w 764"/>
                <a:gd name="T23" fmla="*/ 519 h 765"/>
                <a:gd name="T24" fmla="*/ 138 w 764"/>
                <a:gd name="T25" fmla="*/ 462 h 765"/>
                <a:gd name="T26" fmla="*/ 125 w 764"/>
                <a:gd name="T27" fmla="*/ 412 h 765"/>
                <a:gd name="T28" fmla="*/ 117 w 764"/>
                <a:gd name="T29" fmla="*/ 332 h 765"/>
                <a:gd name="T30" fmla="*/ 134 w 764"/>
                <a:gd name="T31" fmla="*/ 308 h 765"/>
                <a:gd name="T32" fmla="*/ 162 w 764"/>
                <a:gd name="T33" fmla="*/ 240 h 765"/>
                <a:gd name="T34" fmla="*/ 232 w 764"/>
                <a:gd name="T35" fmla="*/ 160 h 765"/>
                <a:gd name="T36" fmla="*/ 266 w 764"/>
                <a:gd name="T37" fmla="*/ 151 h 765"/>
                <a:gd name="T38" fmla="*/ 328 w 764"/>
                <a:gd name="T39" fmla="*/ 126 h 765"/>
                <a:gd name="T40" fmla="*/ 434 w 764"/>
                <a:gd name="T41" fmla="*/ 118 h 765"/>
                <a:gd name="T42" fmla="*/ 457 w 764"/>
                <a:gd name="T43" fmla="*/ 135 h 765"/>
                <a:gd name="T44" fmla="*/ 526 w 764"/>
                <a:gd name="T45" fmla="*/ 162 h 765"/>
                <a:gd name="T46" fmla="*/ 605 w 764"/>
                <a:gd name="T47" fmla="*/ 232 h 765"/>
                <a:gd name="T48" fmla="*/ 614 w 764"/>
                <a:gd name="T49" fmla="*/ 264 h 765"/>
                <a:gd name="T50" fmla="*/ 640 w 764"/>
                <a:gd name="T51" fmla="*/ 329 h 765"/>
                <a:gd name="T52" fmla="*/ 751 w 764"/>
                <a:gd name="T53" fmla="*/ 306 h 765"/>
                <a:gd name="T54" fmla="*/ 631 w 764"/>
                <a:gd name="T55" fmla="*/ 243 h 765"/>
                <a:gd name="T56" fmla="*/ 698 w 764"/>
                <a:gd name="T57" fmla="*/ 159 h 765"/>
                <a:gd name="T58" fmla="*/ 589 w 764"/>
                <a:gd name="T59" fmla="*/ 68 h 765"/>
                <a:gd name="T60" fmla="*/ 458 w 764"/>
                <a:gd name="T61" fmla="*/ 109 h 765"/>
                <a:gd name="T62" fmla="*/ 445 w 764"/>
                <a:gd name="T63" fmla="*/ 0 h 765"/>
                <a:gd name="T64" fmla="*/ 306 w 764"/>
                <a:gd name="T65" fmla="*/ 13 h 765"/>
                <a:gd name="T66" fmla="*/ 242 w 764"/>
                <a:gd name="T67" fmla="*/ 135 h 765"/>
                <a:gd name="T68" fmla="*/ 158 w 764"/>
                <a:gd name="T69" fmla="*/ 68 h 765"/>
                <a:gd name="T70" fmla="*/ 66 w 764"/>
                <a:gd name="T71" fmla="*/ 176 h 765"/>
                <a:gd name="T72" fmla="*/ 107 w 764"/>
                <a:gd name="T73" fmla="*/ 306 h 765"/>
                <a:gd name="T74" fmla="*/ 0 w 764"/>
                <a:gd name="T75" fmla="*/ 319 h 765"/>
                <a:gd name="T76" fmla="*/ 13 w 764"/>
                <a:gd name="T77" fmla="*/ 434 h 765"/>
                <a:gd name="T78" fmla="*/ 134 w 764"/>
                <a:gd name="T79" fmla="*/ 523 h 765"/>
                <a:gd name="T80" fmla="*/ 66 w 764"/>
                <a:gd name="T81" fmla="*/ 608 h 765"/>
                <a:gd name="T82" fmla="*/ 176 w 764"/>
                <a:gd name="T83" fmla="*/ 698 h 765"/>
                <a:gd name="T84" fmla="*/ 290 w 764"/>
                <a:gd name="T85" fmla="*/ 650 h 765"/>
                <a:gd name="T86" fmla="*/ 309 w 764"/>
                <a:gd name="T87" fmla="*/ 762 h 765"/>
                <a:gd name="T88" fmla="*/ 455 w 764"/>
                <a:gd name="T89" fmla="*/ 762 h 765"/>
                <a:gd name="T90" fmla="*/ 474 w 764"/>
                <a:gd name="T91" fmla="*/ 650 h 765"/>
                <a:gd name="T92" fmla="*/ 589 w 764"/>
                <a:gd name="T93" fmla="*/ 698 h 765"/>
                <a:gd name="T94" fmla="*/ 698 w 764"/>
                <a:gd name="T95" fmla="*/ 608 h 765"/>
                <a:gd name="T96" fmla="*/ 631 w 764"/>
                <a:gd name="T97" fmla="*/ 523 h 765"/>
                <a:gd name="T98" fmla="*/ 650 w 764"/>
                <a:gd name="T99" fmla="*/ 479 h 765"/>
                <a:gd name="T100" fmla="*/ 757 w 764"/>
                <a:gd name="T101" fmla="*/ 433 h 765"/>
                <a:gd name="T102" fmla="*/ 763 w 764"/>
                <a:gd name="T103" fmla="*/ 315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64" h="765">
                  <a:moveTo>
                    <a:pt x="738" y="408"/>
                  </a:moveTo>
                  <a:lnTo>
                    <a:pt x="647" y="408"/>
                  </a:lnTo>
                  <a:lnTo>
                    <a:pt x="643" y="409"/>
                  </a:lnTo>
                  <a:lnTo>
                    <a:pt x="639" y="412"/>
                  </a:lnTo>
                  <a:lnTo>
                    <a:pt x="635" y="415"/>
                  </a:lnTo>
                  <a:lnTo>
                    <a:pt x="634" y="420"/>
                  </a:lnTo>
                  <a:lnTo>
                    <a:pt x="632" y="441"/>
                  </a:lnTo>
                  <a:lnTo>
                    <a:pt x="629" y="457"/>
                  </a:lnTo>
                  <a:lnTo>
                    <a:pt x="626" y="471"/>
                  </a:lnTo>
                  <a:lnTo>
                    <a:pt x="622" y="482"/>
                  </a:lnTo>
                  <a:lnTo>
                    <a:pt x="618" y="492"/>
                  </a:lnTo>
                  <a:lnTo>
                    <a:pt x="614" y="501"/>
                  </a:lnTo>
                  <a:lnTo>
                    <a:pt x="610" y="508"/>
                  </a:lnTo>
                  <a:lnTo>
                    <a:pt x="605" y="517"/>
                  </a:lnTo>
                  <a:lnTo>
                    <a:pt x="604" y="519"/>
                  </a:lnTo>
                  <a:lnTo>
                    <a:pt x="602" y="523"/>
                  </a:lnTo>
                  <a:lnTo>
                    <a:pt x="602" y="528"/>
                  </a:lnTo>
                  <a:lnTo>
                    <a:pt x="603" y="531"/>
                  </a:lnTo>
                  <a:lnTo>
                    <a:pt x="605" y="534"/>
                  </a:lnTo>
                  <a:lnTo>
                    <a:pt x="671" y="599"/>
                  </a:lnTo>
                  <a:lnTo>
                    <a:pt x="598" y="671"/>
                  </a:lnTo>
                  <a:lnTo>
                    <a:pt x="533" y="607"/>
                  </a:lnTo>
                  <a:lnTo>
                    <a:pt x="529" y="605"/>
                  </a:lnTo>
                  <a:lnTo>
                    <a:pt x="526" y="604"/>
                  </a:lnTo>
                  <a:lnTo>
                    <a:pt x="522" y="604"/>
                  </a:lnTo>
                  <a:lnTo>
                    <a:pt x="517" y="606"/>
                  </a:lnTo>
                  <a:lnTo>
                    <a:pt x="507" y="611"/>
                  </a:lnTo>
                  <a:lnTo>
                    <a:pt x="494" y="617"/>
                  </a:lnTo>
                  <a:lnTo>
                    <a:pt x="480" y="622"/>
                  </a:lnTo>
                  <a:lnTo>
                    <a:pt x="467" y="627"/>
                  </a:lnTo>
                  <a:lnTo>
                    <a:pt x="451" y="633"/>
                  </a:lnTo>
                  <a:lnTo>
                    <a:pt x="440" y="637"/>
                  </a:lnTo>
                  <a:lnTo>
                    <a:pt x="437" y="639"/>
                  </a:lnTo>
                  <a:lnTo>
                    <a:pt x="435" y="642"/>
                  </a:lnTo>
                  <a:lnTo>
                    <a:pt x="434" y="646"/>
                  </a:lnTo>
                  <a:lnTo>
                    <a:pt x="434" y="649"/>
                  </a:lnTo>
                  <a:lnTo>
                    <a:pt x="434" y="739"/>
                  </a:lnTo>
                  <a:lnTo>
                    <a:pt x="332" y="739"/>
                  </a:lnTo>
                  <a:lnTo>
                    <a:pt x="332" y="649"/>
                  </a:lnTo>
                  <a:lnTo>
                    <a:pt x="330" y="646"/>
                  </a:lnTo>
                  <a:lnTo>
                    <a:pt x="329" y="642"/>
                  </a:lnTo>
                  <a:lnTo>
                    <a:pt x="327" y="639"/>
                  </a:lnTo>
                  <a:lnTo>
                    <a:pt x="324" y="637"/>
                  </a:lnTo>
                  <a:lnTo>
                    <a:pt x="313" y="633"/>
                  </a:lnTo>
                  <a:lnTo>
                    <a:pt x="298" y="627"/>
                  </a:lnTo>
                  <a:lnTo>
                    <a:pt x="284" y="622"/>
                  </a:lnTo>
                  <a:lnTo>
                    <a:pt x="271" y="617"/>
                  </a:lnTo>
                  <a:lnTo>
                    <a:pt x="259" y="611"/>
                  </a:lnTo>
                  <a:lnTo>
                    <a:pt x="247" y="606"/>
                  </a:lnTo>
                  <a:lnTo>
                    <a:pt x="242" y="604"/>
                  </a:lnTo>
                  <a:lnTo>
                    <a:pt x="238" y="604"/>
                  </a:lnTo>
                  <a:lnTo>
                    <a:pt x="235" y="605"/>
                  </a:lnTo>
                  <a:lnTo>
                    <a:pt x="231" y="607"/>
                  </a:lnTo>
                  <a:lnTo>
                    <a:pt x="166" y="671"/>
                  </a:lnTo>
                  <a:lnTo>
                    <a:pt x="93" y="599"/>
                  </a:lnTo>
                  <a:lnTo>
                    <a:pt x="159" y="534"/>
                  </a:lnTo>
                  <a:lnTo>
                    <a:pt x="161" y="531"/>
                  </a:lnTo>
                  <a:lnTo>
                    <a:pt x="162" y="528"/>
                  </a:lnTo>
                  <a:lnTo>
                    <a:pt x="162" y="523"/>
                  </a:lnTo>
                  <a:lnTo>
                    <a:pt x="160" y="519"/>
                  </a:lnTo>
                  <a:lnTo>
                    <a:pt x="155" y="510"/>
                  </a:lnTo>
                  <a:lnTo>
                    <a:pt x="150" y="500"/>
                  </a:lnTo>
                  <a:lnTo>
                    <a:pt x="146" y="488"/>
                  </a:lnTo>
                  <a:lnTo>
                    <a:pt x="141" y="475"/>
                  </a:lnTo>
                  <a:lnTo>
                    <a:pt x="138" y="462"/>
                  </a:lnTo>
                  <a:lnTo>
                    <a:pt x="135" y="448"/>
                  </a:lnTo>
                  <a:lnTo>
                    <a:pt x="132" y="434"/>
                  </a:lnTo>
                  <a:lnTo>
                    <a:pt x="130" y="420"/>
                  </a:lnTo>
                  <a:lnTo>
                    <a:pt x="129" y="415"/>
                  </a:lnTo>
                  <a:lnTo>
                    <a:pt x="125" y="412"/>
                  </a:lnTo>
                  <a:lnTo>
                    <a:pt x="121" y="409"/>
                  </a:lnTo>
                  <a:lnTo>
                    <a:pt x="117" y="408"/>
                  </a:lnTo>
                  <a:lnTo>
                    <a:pt x="26" y="408"/>
                  </a:lnTo>
                  <a:lnTo>
                    <a:pt x="26" y="332"/>
                  </a:lnTo>
                  <a:lnTo>
                    <a:pt x="117" y="332"/>
                  </a:lnTo>
                  <a:lnTo>
                    <a:pt x="121" y="331"/>
                  </a:lnTo>
                  <a:lnTo>
                    <a:pt x="125" y="329"/>
                  </a:lnTo>
                  <a:lnTo>
                    <a:pt x="128" y="327"/>
                  </a:lnTo>
                  <a:lnTo>
                    <a:pt x="130" y="322"/>
                  </a:lnTo>
                  <a:lnTo>
                    <a:pt x="134" y="308"/>
                  </a:lnTo>
                  <a:lnTo>
                    <a:pt x="140" y="288"/>
                  </a:lnTo>
                  <a:lnTo>
                    <a:pt x="150" y="267"/>
                  </a:lnTo>
                  <a:lnTo>
                    <a:pt x="160" y="248"/>
                  </a:lnTo>
                  <a:lnTo>
                    <a:pt x="162" y="244"/>
                  </a:lnTo>
                  <a:lnTo>
                    <a:pt x="162" y="240"/>
                  </a:lnTo>
                  <a:lnTo>
                    <a:pt x="161" y="235"/>
                  </a:lnTo>
                  <a:lnTo>
                    <a:pt x="159" y="232"/>
                  </a:lnTo>
                  <a:lnTo>
                    <a:pt x="93" y="168"/>
                  </a:lnTo>
                  <a:lnTo>
                    <a:pt x="166" y="95"/>
                  </a:lnTo>
                  <a:lnTo>
                    <a:pt x="232" y="160"/>
                  </a:lnTo>
                  <a:lnTo>
                    <a:pt x="235" y="162"/>
                  </a:lnTo>
                  <a:lnTo>
                    <a:pt x="239" y="164"/>
                  </a:lnTo>
                  <a:lnTo>
                    <a:pt x="242" y="164"/>
                  </a:lnTo>
                  <a:lnTo>
                    <a:pt x="247" y="161"/>
                  </a:lnTo>
                  <a:lnTo>
                    <a:pt x="266" y="151"/>
                  </a:lnTo>
                  <a:lnTo>
                    <a:pt x="286" y="142"/>
                  </a:lnTo>
                  <a:lnTo>
                    <a:pt x="306" y="136"/>
                  </a:lnTo>
                  <a:lnTo>
                    <a:pt x="321" y="130"/>
                  </a:lnTo>
                  <a:lnTo>
                    <a:pt x="325" y="129"/>
                  </a:lnTo>
                  <a:lnTo>
                    <a:pt x="328" y="126"/>
                  </a:lnTo>
                  <a:lnTo>
                    <a:pt x="330" y="123"/>
                  </a:lnTo>
                  <a:lnTo>
                    <a:pt x="332" y="118"/>
                  </a:lnTo>
                  <a:lnTo>
                    <a:pt x="332" y="26"/>
                  </a:lnTo>
                  <a:lnTo>
                    <a:pt x="434" y="26"/>
                  </a:lnTo>
                  <a:lnTo>
                    <a:pt x="434" y="118"/>
                  </a:lnTo>
                  <a:lnTo>
                    <a:pt x="434" y="123"/>
                  </a:lnTo>
                  <a:lnTo>
                    <a:pt x="436" y="126"/>
                  </a:lnTo>
                  <a:lnTo>
                    <a:pt x="439" y="129"/>
                  </a:lnTo>
                  <a:lnTo>
                    <a:pt x="443" y="130"/>
                  </a:lnTo>
                  <a:lnTo>
                    <a:pt x="457" y="135"/>
                  </a:lnTo>
                  <a:lnTo>
                    <a:pt x="476" y="142"/>
                  </a:lnTo>
                  <a:lnTo>
                    <a:pt x="498" y="151"/>
                  </a:lnTo>
                  <a:lnTo>
                    <a:pt x="517" y="161"/>
                  </a:lnTo>
                  <a:lnTo>
                    <a:pt x="522" y="162"/>
                  </a:lnTo>
                  <a:lnTo>
                    <a:pt x="526" y="162"/>
                  </a:lnTo>
                  <a:lnTo>
                    <a:pt x="529" y="162"/>
                  </a:lnTo>
                  <a:lnTo>
                    <a:pt x="533" y="160"/>
                  </a:lnTo>
                  <a:lnTo>
                    <a:pt x="598" y="95"/>
                  </a:lnTo>
                  <a:lnTo>
                    <a:pt x="671" y="168"/>
                  </a:lnTo>
                  <a:lnTo>
                    <a:pt x="605" y="232"/>
                  </a:lnTo>
                  <a:lnTo>
                    <a:pt x="603" y="235"/>
                  </a:lnTo>
                  <a:lnTo>
                    <a:pt x="602" y="240"/>
                  </a:lnTo>
                  <a:lnTo>
                    <a:pt x="602" y="244"/>
                  </a:lnTo>
                  <a:lnTo>
                    <a:pt x="604" y="248"/>
                  </a:lnTo>
                  <a:lnTo>
                    <a:pt x="614" y="264"/>
                  </a:lnTo>
                  <a:lnTo>
                    <a:pt x="622" y="284"/>
                  </a:lnTo>
                  <a:lnTo>
                    <a:pt x="629" y="303"/>
                  </a:lnTo>
                  <a:lnTo>
                    <a:pt x="634" y="322"/>
                  </a:lnTo>
                  <a:lnTo>
                    <a:pt x="636" y="327"/>
                  </a:lnTo>
                  <a:lnTo>
                    <a:pt x="640" y="329"/>
                  </a:lnTo>
                  <a:lnTo>
                    <a:pt x="643" y="331"/>
                  </a:lnTo>
                  <a:lnTo>
                    <a:pt x="647" y="332"/>
                  </a:lnTo>
                  <a:lnTo>
                    <a:pt x="738" y="332"/>
                  </a:lnTo>
                  <a:lnTo>
                    <a:pt x="738" y="408"/>
                  </a:lnTo>
                  <a:close/>
                  <a:moveTo>
                    <a:pt x="751" y="306"/>
                  </a:moveTo>
                  <a:lnTo>
                    <a:pt x="657" y="306"/>
                  </a:lnTo>
                  <a:lnTo>
                    <a:pt x="651" y="290"/>
                  </a:lnTo>
                  <a:lnTo>
                    <a:pt x="645" y="274"/>
                  </a:lnTo>
                  <a:lnTo>
                    <a:pt x="639" y="258"/>
                  </a:lnTo>
                  <a:lnTo>
                    <a:pt x="631" y="243"/>
                  </a:lnTo>
                  <a:lnTo>
                    <a:pt x="698" y="176"/>
                  </a:lnTo>
                  <a:lnTo>
                    <a:pt x="701" y="172"/>
                  </a:lnTo>
                  <a:lnTo>
                    <a:pt x="701" y="168"/>
                  </a:lnTo>
                  <a:lnTo>
                    <a:pt x="701" y="162"/>
                  </a:lnTo>
                  <a:lnTo>
                    <a:pt x="698" y="159"/>
                  </a:lnTo>
                  <a:lnTo>
                    <a:pt x="606" y="68"/>
                  </a:lnTo>
                  <a:lnTo>
                    <a:pt x="602" y="66"/>
                  </a:lnTo>
                  <a:lnTo>
                    <a:pt x="598" y="65"/>
                  </a:lnTo>
                  <a:lnTo>
                    <a:pt x="593" y="66"/>
                  </a:lnTo>
                  <a:lnTo>
                    <a:pt x="589" y="68"/>
                  </a:lnTo>
                  <a:lnTo>
                    <a:pt x="522" y="135"/>
                  </a:lnTo>
                  <a:lnTo>
                    <a:pt x="505" y="127"/>
                  </a:lnTo>
                  <a:lnTo>
                    <a:pt x="489" y="120"/>
                  </a:lnTo>
                  <a:lnTo>
                    <a:pt x="473" y="113"/>
                  </a:lnTo>
                  <a:lnTo>
                    <a:pt x="458" y="109"/>
                  </a:lnTo>
                  <a:lnTo>
                    <a:pt x="458" y="13"/>
                  </a:lnTo>
                  <a:lnTo>
                    <a:pt x="457" y="9"/>
                  </a:lnTo>
                  <a:lnTo>
                    <a:pt x="455" y="5"/>
                  </a:lnTo>
                  <a:lnTo>
                    <a:pt x="451" y="1"/>
                  </a:lnTo>
                  <a:lnTo>
                    <a:pt x="445" y="0"/>
                  </a:lnTo>
                  <a:lnTo>
                    <a:pt x="319" y="0"/>
                  </a:lnTo>
                  <a:lnTo>
                    <a:pt x="313" y="1"/>
                  </a:lnTo>
                  <a:lnTo>
                    <a:pt x="309" y="5"/>
                  </a:lnTo>
                  <a:lnTo>
                    <a:pt x="307" y="9"/>
                  </a:lnTo>
                  <a:lnTo>
                    <a:pt x="306" y="13"/>
                  </a:lnTo>
                  <a:lnTo>
                    <a:pt x="306" y="109"/>
                  </a:lnTo>
                  <a:lnTo>
                    <a:pt x="292" y="113"/>
                  </a:lnTo>
                  <a:lnTo>
                    <a:pt x="275" y="120"/>
                  </a:lnTo>
                  <a:lnTo>
                    <a:pt x="259" y="126"/>
                  </a:lnTo>
                  <a:lnTo>
                    <a:pt x="242" y="135"/>
                  </a:lnTo>
                  <a:lnTo>
                    <a:pt x="176" y="68"/>
                  </a:lnTo>
                  <a:lnTo>
                    <a:pt x="172" y="66"/>
                  </a:lnTo>
                  <a:lnTo>
                    <a:pt x="166" y="65"/>
                  </a:lnTo>
                  <a:lnTo>
                    <a:pt x="162" y="66"/>
                  </a:lnTo>
                  <a:lnTo>
                    <a:pt x="158" y="68"/>
                  </a:lnTo>
                  <a:lnTo>
                    <a:pt x="66" y="158"/>
                  </a:lnTo>
                  <a:lnTo>
                    <a:pt x="64" y="162"/>
                  </a:lnTo>
                  <a:lnTo>
                    <a:pt x="63" y="168"/>
                  </a:lnTo>
                  <a:lnTo>
                    <a:pt x="64" y="172"/>
                  </a:lnTo>
                  <a:lnTo>
                    <a:pt x="66" y="176"/>
                  </a:lnTo>
                  <a:lnTo>
                    <a:pt x="134" y="244"/>
                  </a:lnTo>
                  <a:lnTo>
                    <a:pt x="125" y="259"/>
                  </a:lnTo>
                  <a:lnTo>
                    <a:pt x="119" y="276"/>
                  </a:lnTo>
                  <a:lnTo>
                    <a:pt x="112" y="292"/>
                  </a:lnTo>
                  <a:lnTo>
                    <a:pt x="107" y="306"/>
                  </a:lnTo>
                  <a:lnTo>
                    <a:pt x="13" y="306"/>
                  </a:lnTo>
                  <a:lnTo>
                    <a:pt x="8" y="307"/>
                  </a:lnTo>
                  <a:lnTo>
                    <a:pt x="4" y="311"/>
                  </a:lnTo>
                  <a:lnTo>
                    <a:pt x="1" y="315"/>
                  </a:lnTo>
                  <a:lnTo>
                    <a:pt x="0" y="319"/>
                  </a:lnTo>
                  <a:lnTo>
                    <a:pt x="0" y="421"/>
                  </a:lnTo>
                  <a:lnTo>
                    <a:pt x="1" y="427"/>
                  </a:lnTo>
                  <a:lnTo>
                    <a:pt x="4" y="430"/>
                  </a:lnTo>
                  <a:lnTo>
                    <a:pt x="8" y="433"/>
                  </a:lnTo>
                  <a:lnTo>
                    <a:pt x="13" y="434"/>
                  </a:lnTo>
                  <a:lnTo>
                    <a:pt x="106" y="434"/>
                  </a:lnTo>
                  <a:lnTo>
                    <a:pt x="111" y="459"/>
                  </a:lnTo>
                  <a:lnTo>
                    <a:pt x="118" y="482"/>
                  </a:lnTo>
                  <a:lnTo>
                    <a:pt x="125" y="504"/>
                  </a:lnTo>
                  <a:lnTo>
                    <a:pt x="134" y="523"/>
                  </a:lnTo>
                  <a:lnTo>
                    <a:pt x="66" y="591"/>
                  </a:lnTo>
                  <a:lnTo>
                    <a:pt x="64" y="594"/>
                  </a:lnTo>
                  <a:lnTo>
                    <a:pt x="63" y="599"/>
                  </a:lnTo>
                  <a:lnTo>
                    <a:pt x="64" y="604"/>
                  </a:lnTo>
                  <a:lnTo>
                    <a:pt x="66" y="608"/>
                  </a:lnTo>
                  <a:lnTo>
                    <a:pt x="158" y="698"/>
                  </a:lnTo>
                  <a:lnTo>
                    <a:pt x="162" y="701"/>
                  </a:lnTo>
                  <a:lnTo>
                    <a:pt x="166" y="703"/>
                  </a:lnTo>
                  <a:lnTo>
                    <a:pt x="172" y="701"/>
                  </a:lnTo>
                  <a:lnTo>
                    <a:pt x="176" y="698"/>
                  </a:lnTo>
                  <a:lnTo>
                    <a:pt x="242" y="633"/>
                  </a:lnTo>
                  <a:lnTo>
                    <a:pt x="254" y="637"/>
                  </a:lnTo>
                  <a:lnTo>
                    <a:pt x="266" y="641"/>
                  </a:lnTo>
                  <a:lnTo>
                    <a:pt x="278" y="646"/>
                  </a:lnTo>
                  <a:lnTo>
                    <a:pt x="290" y="650"/>
                  </a:lnTo>
                  <a:lnTo>
                    <a:pt x="298" y="654"/>
                  </a:lnTo>
                  <a:lnTo>
                    <a:pt x="306" y="656"/>
                  </a:lnTo>
                  <a:lnTo>
                    <a:pt x="306" y="752"/>
                  </a:lnTo>
                  <a:lnTo>
                    <a:pt x="307" y="757"/>
                  </a:lnTo>
                  <a:lnTo>
                    <a:pt x="309" y="762"/>
                  </a:lnTo>
                  <a:lnTo>
                    <a:pt x="313" y="764"/>
                  </a:lnTo>
                  <a:lnTo>
                    <a:pt x="319" y="765"/>
                  </a:lnTo>
                  <a:lnTo>
                    <a:pt x="445" y="765"/>
                  </a:lnTo>
                  <a:lnTo>
                    <a:pt x="451" y="764"/>
                  </a:lnTo>
                  <a:lnTo>
                    <a:pt x="455" y="762"/>
                  </a:lnTo>
                  <a:lnTo>
                    <a:pt x="457" y="757"/>
                  </a:lnTo>
                  <a:lnTo>
                    <a:pt x="458" y="752"/>
                  </a:lnTo>
                  <a:lnTo>
                    <a:pt x="458" y="656"/>
                  </a:lnTo>
                  <a:lnTo>
                    <a:pt x="466" y="654"/>
                  </a:lnTo>
                  <a:lnTo>
                    <a:pt x="474" y="650"/>
                  </a:lnTo>
                  <a:lnTo>
                    <a:pt x="486" y="646"/>
                  </a:lnTo>
                  <a:lnTo>
                    <a:pt x="498" y="641"/>
                  </a:lnTo>
                  <a:lnTo>
                    <a:pt x="511" y="637"/>
                  </a:lnTo>
                  <a:lnTo>
                    <a:pt x="522" y="633"/>
                  </a:lnTo>
                  <a:lnTo>
                    <a:pt x="589" y="698"/>
                  </a:lnTo>
                  <a:lnTo>
                    <a:pt x="593" y="701"/>
                  </a:lnTo>
                  <a:lnTo>
                    <a:pt x="598" y="703"/>
                  </a:lnTo>
                  <a:lnTo>
                    <a:pt x="602" y="701"/>
                  </a:lnTo>
                  <a:lnTo>
                    <a:pt x="606" y="698"/>
                  </a:lnTo>
                  <a:lnTo>
                    <a:pt x="698" y="608"/>
                  </a:lnTo>
                  <a:lnTo>
                    <a:pt x="701" y="604"/>
                  </a:lnTo>
                  <a:lnTo>
                    <a:pt x="701" y="599"/>
                  </a:lnTo>
                  <a:lnTo>
                    <a:pt x="701" y="594"/>
                  </a:lnTo>
                  <a:lnTo>
                    <a:pt x="698" y="591"/>
                  </a:lnTo>
                  <a:lnTo>
                    <a:pt x="631" y="523"/>
                  </a:lnTo>
                  <a:lnTo>
                    <a:pt x="635" y="516"/>
                  </a:lnTo>
                  <a:lnTo>
                    <a:pt x="640" y="508"/>
                  </a:lnTo>
                  <a:lnTo>
                    <a:pt x="643" y="500"/>
                  </a:lnTo>
                  <a:lnTo>
                    <a:pt x="647" y="490"/>
                  </a:lnTo>
                  <a:lnTo>
                    <a:pt x="650" y="479"/>
                  </a:lnTo>
                  <a:lnTo>
                    <a:pt x="654" y="466"/>
                  </a:lnTo>
                  <a:lnTo>
                    <a:pt x="656" y="451"/>
                  </a:lnTo>
                  <a:lnTo>
                    <a:pt x="658" y="434"/>
                  </a:lnTo>
                  <a:lnTo>
                    <a:pt x="751" y="434"/>
                  </a:lnTo>
                  <a:lnTo>
                    <a:pt x="757" y="433"/>
                  </a:lnTo>
                  <a:lnTo>
                    <a:pt x="760" y="430"/>
                  </a:lnTo>
                  <a:lnTo>
                    <a:pt x="763" y="427"/>
                  </a:lnTo>
                  <a:lnTo>
                    <a:pt x="764" y="421"/>
                  </a:lnTo>
                  <a:lnTo>
                    <a:pt x="764" y="319"/>
                  </a:lnTo>
                  <a:lnTo>
                    <a:pt x="763" y="315"/>
                  </a:lnTo>
                  <a:lnTo>
                    <a:pt x="760" y="311"/>
                  </a:lnTo>
                  <a:lnTo>
                    <a:pt x="757" y="307"/>
                  </a:lnTo>
                  <a:lnTo>
                    <a:pt x="751" y="3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02" name="Freeform 32">
              <a:extLst>
                <a:ext uri="{FF2B5EF4-FFF2-40B4-BE49-F238E27FC236}">
                  <a16:creationId xmlns:a16="http://schemas.microsoft.com/office/drawing/2014/main" id="{5C029A54-6E00-FE67-1D67-D6A04E26D6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6851" y="2724151"/>
              <a:ext cx="122238" cy="122238"/>
            </a:xfrm>
            <a:custGeom>
              <a:avLst/>
              <a:gdLst>
                <a:gd name="T0" fmla="*/ 126 w 304"/>
                <a:gd name="T1" fmla="*/ 277 h 306"/>
                <a:gd name="T2" fmla="*/ 92 w 304"/>
                <a:gd name="T3" fmla="*/ 265 h 306"/>
                <a:gd name="T4" fmla="*/ 62 w 304"/>
                <a:gd name="T5" fmla="*/ 243 h 306"/>
                <a:gd name="T6" fmla="*/ 40 w 304"/>
                <a:gd name="T7" fmla="*/ 214 h 306"/>
                <a:gd name="T8" fmla="*/ 27 w 304"/>
                <a:gd name="T9" fmla="*/ 178 h 306"/>
                <a:gd name="T10" fmla="*/ 25 w 304"/>
                <a:gd name="T11" fmla="*/ 140 h 306"/>
                <a:gd name="T12" fmla="*/ 35 w 304"/>
                <a:gd name="T13" fmla="*/ 103 h 306"/>
                <a:gd name="T14" fmla="*/ 54 w 304"/>
                <a:gd name="T15" fmla="*/ 72 h 306"/>
                <a:gd name="T16" fmla="*/ 81 w 304"/>
                <a:gd name="T17" fmla="*/ 47 h 306"/>
                <a:gd name="T18" fmla="*/ 114 w 304"/>
                <a:gd name="T19" fmla="*/ 31 h 306"/>
                <a:gd name="T20" fmla="*/ 152 w 304"/>
                <a:gd name="T21" fmla="*/ 26 h 306"/>
                <a:gd name="T22" fmla="*/ 190 w 304"/>
                <a:gd name="T23" fmla="*/ 31 h 306"/>
                <a:gd name="T24" fmla="*/ 223 w 304"/>
                <a:gd name="T25" fmla="*/ 47 h 306"/>
                <a:gd name="T26" fmla="*/ 251 w 304"/>
                <a:gd name="T27" fmla="*/ 72 h 306"/>
                <a:gd name="T28" fmla="*/ 269 w 304"/>
                <a:gd name="T29" fmla="*/ 103 h 306"/>
                <a:gd name="T30" fmla="*/ 279 w 304"/>
                <a:gd name="T31" fmla="*/ 140 h 306"/>
                <a:gd name="T32" fmla="*/ 277 w 304"/>
                <a:gd name="T33" fmla="*/ 178 h 306"/>
                <a:gd name="T34" fmla="*/ 264 w 304"/>
                <a:gd name="T35" fmla="*/ 214 h 306"/>
                <a:gd name="T36" fmla="*/ 242 w 304"/>
                <a:gd name="T37" fmla="*/ 243 h 306"/>
                <a:gd name="T38" fmla="*/ 213 w 304"/>
                <a:gd name="T39" fmla="*/ 265 h 306"/>
                <a:gd name="T40" fmla="*/ 178 w 304"/>
                <a:gd name="T41" fmla="*/ 277 h 306"/>
                <a:gd name="T42" fmla="*/ 152 w 304"/>
                <a:gd name="T43" fmla="*/ 0 h 306"/>
                <a:gd name="T44" fmla="*/ 107 w 304"/>
                <a:gd name="T45" fmla="*/ 7 h 306"/>
                <a:gd name="T46" fmla="*/ 67 w 304"/>
                <a:gd name="T47" fmla="*/ 26 h 306"/>
                <a:gd name="T48" fmla="*/ 34 w 304"/>
                <a:gd name="T49" fmla="*/ 56 h 306"/>
                <a:gd name="T50" fmla="*/ 11 w 304"/>
                <a:gd name="T51" fmla="*/ 94 h 306"/>
                <a:gd name="T52" fmla="*/ 1 w 304"/>
                <a:gd name="T53" fmla="*/ 138 h 306"/>
                <a:gd name="T54" fmla="*/ 3 w 304"/>
                <a:gd name="T55" fmla="*/ 184 h 306"/>
                <a:gd name="T56" fmla="*/ 18 w 304"/>
                <a:gd name="T57" fmla="*/ 226 h 306"/>
                <a:gd name="T58" fmla="*/ 45 w 304"/>
                <a:gd name="T59" fmla="*/ 261 h 306"/>
                <a:gd name="T60" fmla="*/ 79 w 304"/>
                <a:gd name="T61" fmla="*/ 288 h 306"/>
                <a:gd name="T62" fmla="*/ 121 w 304"/>
                <a:gd name="T63" fmla="*/ 303 h 306"/>
                <a:gd name="T64" fmla="*/ 168 w 304"/>
                <a:gd name="T65" fmla="*/ 305 h 306"/>
                <a:gd name="T66" fmla="*/ 211 w 304"/>
                <a:gd name="T67" fmla="*/ 293 h 306"/>
                <a:gd name="T68" fmla="*/ 250 w 304"/>
                <a:gd name="T69" fmla="*/ 271 h 306"/>
                <a:gd name="T70" fmla="*/ 279 w 304"/>
                <a:gd name="T71" fmla="*/ 238 h 306"/>
                <a:gd name="T72" fmla="*/ 298 w 304"/>
                <a:gd name="T73" fmla="*/ 199 h 306"/>
                <a:gd name="T74" fmla="*/ 304 w 304"/>
                <a:gd name="T75" fmla="*/ 153 h 306"/>
                <a:gd name="T76" fmla="*/ 298 w 304"/>
                <a:gd name="T77" fmla="*/ 107 h 306"/>
                <a:gd name="T78" fmla="*/ 279 w 304"/>
                <a:gd name="T79" fmla="*/ 68 h 306"/>
                <a:gd name="T80" fmla="*/ 250 w 304"/>
                <a:gd name="T81" fmla="*/ 36 h 306"/>
                <a:gd name="T82" fmla="*/ 211 w 304"/>
                <a:gd name="T83" fmla="*/ 12 h 306"/>
                <a:gd name="T84" fmla="*/ 168 w 304"/>
                <a:gd name="T85" fmla="*/ 1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4" h="306">
                  <a:moveTo>
                    <a:pt x="152" y="280"/>
                  </a:moveTo>
                  <a:lnTo>
                    <a:pt x="139" y="279"/>
                  </a:lnTo>
                  <a:lnTo>
                    <a:pt x="126" y="277"/>
                  </a:lnTo>
                  <a:lnTo>
                    <a:pt x="114" y="275"/>
                  </a:lnTo>
                  <a:lnTo>
                    <a:pt x="103" y="271"/>
                  </a:lnTo>
                  <a:lnTo>
                    <a:pt x="92" y="265"/>
                  </a:lnTo>
                  <a:lnTo>
                    <a:pt x="81" y="259"/>
                  </a:lnTo>
                  <a:lnTo>
                    <a:pt x="71" y="251"/>
                  </a:lnTo>
                  <a:lnTo>
                    <a:pt x="62" y="243"/>
                  </a:lnTo>
                  <a:lnTo>
                    <a:pt x="54" y="234"/>
                  </a:lnTo>
                  <a:lnTo>
                    <a:pt x="47" y="225"/>
                  </a:lnTo>
                  <a:lnTo>
                    <a:pt x="40" y="214"/>
                  </a:lnTo>
                  <a:lnTo>
                    <a:pt x="35" y="203"/>
                  </a:lnTo>
                  <a:lnTo>
                    <a:pt x="31" y="191"/>
                  </a:lnTo>
                  <a:lnTo>
                    <a:pt x="27" y="178"/>
                  </a:lnTo>
                  <a:lnTo>
                    <a:pt x="25" y="165"/>
                  </a:lnTo>
                  <a:lnTo>
                    <a:pt x="25" y="153"/>
                  </a:lnTo>
                  <a:lnTo>
                    <a:pt x="25" y="140"/>
                  </a:lnTo>
                  <a:lnTo>
                    <a:pt x="27" y="127"/>
                  </a:lnTo>
                  <a:lnTo>
                    <a:pt x="31" y="115"/>
                  </a:lnTo>
                  <a:lnTo>
                    <a:pt x="35" y="103"/>
                  </a:lnTo>
                  <a:lnTo>
                    <a:pt x="40" y="92"/>
                  </a:lnTo>
                  <a:lnTo>
                    <a:pt x="47" y="82"/>
                  </a:lnTo>
                  <a:lnTo>
                    <a:pt x="54" y="72"/>
                  </a:lnTo>
                  <a:lnTo>
                    <a:pt x="62" y="62"/>
                  </a:lnTo>
                  <a:lnTo>
                    <a:pt x="71" y="55"/>
                  </a:lnTo>
                  <a:lnTo>
                    <a:pt x="81" y="47"/>
                  </a:lnTo>
                  <a:lnTo>
                    <a:pt x="92" y="41"/>
                  </a:lnTo>
                  <a:lnTo>
                    <a:pt x="103" y="36"/>
                  </a:lnTo>
                  <a:lnTo>
                    <a:pt x="114" y="31"/>
                  </a:lnTo>
                  <a:lnTo>
                    <a:pt x="126" y="28"/>
                  </a:lnTo>
                  <a:lnTo>
                    <a:pt x="139" y="26"/>
                  </a:lnTo>
                  <a:lnTo>
                    <a:pt x="152" y="26"/>
                  </a:lnTo>
                  <a:lnTo>
                    <a:pt x="165" y="26"/>
                  </a:lnTo>
                  <a:lnTo>
                    <a:pt x="178" y="28"/>
                  </a:lnTo>
                  <a:lnTo>
                    <a:pt x="190" y="31"/>
                  </a:lnTo>
                  <a:lnTo>
                    <a:pt x="201" y="36"/>
                  </a:lnTo>
                  <a:lnTo>
                    <a:pt x="213" y="41"/>
                  </a:lnTo>
                  <a:lnTo>
                    <a:pt x="223" y="47"/>
                  </a:lnTo>
                  <a:lnTo>
                    <a:pt x="232" y="55"/>
                  </a:lnTo>
                  <a:lnTo>
                    <a:pt x="242" y="62"/>
                  </a:lnTo>
                  <a:lnTo>
                    <a:pt x="251" y="72"/>
                  </a:lnTo>
                  <a:lnTo>
                    <a:pt x="257" y="82"/>
                  </a:lnTo>
                  <a:lnTo>
                    <a:pt x="264" y="92"/>
                  </a:lnTo>
                  <a:lnTo>
                    <a:pt x="269" y="103"/>
                  </a:lnTo>
                  <a:lnTo>
                    <a:pt x="273" y="115"/>
                  </a:lnTo>
                  <a:lnTo>
                    <a:pt x="277" y="127"/>
                  </a:lnTo>
                  <a:lnTo>
                    <a:pt x="279" y="140"/>
                  </a:lnTo>
                  <a:lnTo>
                    <a:pt x="280" y="153"/>
                  </a:lnTo>
                  <a:lnTo>
                    <a:pt x="279" y="165"/>
                  </a:lnTo>
                  <a:lnTo>
                    <a:pt x="277" y="178"/>
                  </a:lnTo>
                  <a:lnTo>
                    <a:pt x="273" y="191"/>
                  </a:lnTo>
                  <a:lnTo>
                    <a:pt x="269" y="203"/>
                  </a:lnTo>
                  <a:lnTo>
                    <a:pt x="264" y="214"/>
                  </a:lnTo>
                  <a:lnTo>
                    <a:pt x="257" y="225"/>
                  </a:lnTo>
                  <a:lnTo>
                    <a:pt x="251" y="234"/>
                  </a:lnTo>
                  <a:lnTo>
                    <a:pt x="242" y="243"/>
                  </a:lnTo>
                  <a:lnTo>
                    <a:pt x="232" y="251"/>
                  </a:lnTo>
                  <a:lnTo>
                    <a:pt x="223" y="259"/>
                  </a:lnTo>
                  <a:lnTo>
                    <a:pt x="213" y="265"/>
                  </a:lnTo>
                  <a:lnTo>
                    <a:pt x="201" y="271"/>
                  </a:lnTo>
                  <a:lnTo>
                    <a:pt x="190" y="275"/>
                  </a:lnTo>
                  <a:lnTo>
                    <a:pt x="178" y="277"/>
                  </a:lnTo>
                  <a:lnTo>
                    <a:pt x="165" y="279"/>
                  </a:lnTo>
                  <a:lnTo>
                    <a:pt x="152" y="280"/>
                  </a:lnTo>
                  <a:close/>
                  <a:moveTo>
                    <a:pt x="152" y="0"/>
                  </a:moveTo>
                  <a:lnTo>
                    <a:pt x="137" y="1"/>
                  </a:lnTo>
                  <a:lnTo>
                    <a:pt x="121" y="3"/>
                  </a:lnTo>
                  <a:lnTo>
                    <a:pt x="107" y="7"/>
                  </a:lnTo>
                  <a:lnTo>
                    <a:pt x="93" y="12"/>
                  </a:lnTo>
                  <a:lnTo>
                    <a:pt x="79" y="18"/>
                  </a:lnTo>
                  <a:lnTo>
                    <a:pt x="67" y="26"/>
                  </a:lnTo>
                  <a:lnTo>
                    <a:pt x="55" y="36"/>
                  </a:lnTo>
                  <a:lnTo>
                    <a:pt x="45" y="45"/>
                  </a:lnTo>
                  <a:lnTo>
                    <a:pt x="34" y="56"/>
                  </a:lnTo>
                  <a:lnTo>
                    <a:pt x="25" y="68"/>
                  </a:lnTo>
                  <a:lnTo>
                    <a:pt x="18" y="81"/>
                  </a:lnTo>
                  <a:lnTo>
                    <a:pt x="11" y="94"/>
                  </a:lnTo>
                  <a:lnTo>
                    <a:pt x="6" y="107"/>
                  </a:lnTo>
                  <a:lnTo>
                    <a:pt x="3" y="123"/>
                  </a:lnTo>
                  <a:lnTo>
                    <a:pt x="1" y="138"/>
                  </a:lnTo>
                  <a:lnTo>
                    <a:pt x="0" y="153"/>
                  </a:lnTo>
                  <a:lnTo>
                    <a:pt x="1" y="169"/>
                  </a:lnTo>
                  <a:lnTo>
                    <a:pt x="3" y="184"/>
                  </a:lnTo>
                  <a:lnTo>
                    <a:pt x="6" y="199"/>
                  </a:lnTo>
                  <a:lnTo>
                    <a:pt x="11" y="213"/>
                  </a:lnTo>
                  <a:lnTo>
                    <a:pt x="18" y="226"/>
                  </a:lnTo>
                  <a:lnTo>
                    <a:pt x="25" y="238"/>
                  </a:lnTo>
                  <a:lnTo>
                    <a:pt x="34" y="250"/>
                  </a:lnTo>
                  <a:lnTo>
                    <a:pt x="45" y="261"/>
                  </a:lnTo>
                  <a:lnTo>
                    <a:pt x="55" y="271"/>
                  </a:lnTo>
                  <a:lnTo>
                    <a:pt x="67" y="279"/>
                  </a:lnTo>
                  <a:lnTo>
                    <a:pt x="79" y="288"/>
                  </a:lnTo>
                  <a:lnTo>
                    <a:pt x="93" y="293"/>
                  </a:lnTo>
                  <a:lnTo>
                    <a:pt x="107" y="299"/>
                  </a:lnTo>
                  <a:lnTo>
                    <a:pt x="121" y="303"/>
                  </a:lnTo>
                  <a:lnTo>
                    <a:pt x="137" y="305"/>
                  </a:lnTo>
                  <a:lnTo>
                    <a:pt x="152" y="306"/>
                  </a:lnTo>
                  <a:lnTo>
                    <a:pt x="168" y="305"/>
                  </a:lnTo>
                  <a:lnTo>
                    <a:pt x="183" y="303"/>
                  </a:lnTo>
                  <a:lnTo>
                    <a:pt x="197" y="299"/>
                  </a:lnTo>
                  <a:lnTo>
                    <a:pt x="211" y="293"/>
                  </a:lnTo>
                  <a:lnTo>
                    <a:pt x="225" y="288"/>
                  </a:lnTo>
                  <a:lnTo>
                    <a:pt x="238" y="279"/>
                  </a:lnTo>
                  <a:lnTo>
                    <a:pt x="250" y="271"/>
                  </a:lnTo>
                  <a:lnTo>
                    <a:pt x="260" y="261"/>
                  </a:lnTo>
                  <a:lnTo>
                    <a:pt x="270" y="250"/>
                  </a:lnTo>
                  <a:lnTo>
                    <a:pt x="279" y="238"/>
                  </a:lnTo>
                  <a:lnTo>
                    <a:pt x="286" y="226"/>
                  </a:lnTo>
                  <a:lnTo>
                    <a:pt x="293" y="213"/>
                  </a:lnTo>
                  <a:lnTo>
                    <a:pt x="298" y="199"/>
                  </a:lnTo>
                  <a:lnTo>
                    <a:pt x="302" y="184"/>
                  </a:lnTo>
                  <a:lnTo>
                    <a:pt x="304" y="169"/>
                  </a:lnTo>
                  <a:lnTo>
                    <a:pt x="304" y="153"/>
                  </a:lnTo>
                  <a:lnTo>
                    <a:pt x="304" y="138"/>
                  </a:lnTo>
                  <a:lnTo>
                    <a:pt x="302" y="123"/>
                  </a:lnTo>
                  <a:lnTo>
                    <a:pt x="298" y="107"/>
                  </a:lnTo>
                  <a:lnTo>
                    <a:pt x="293" y="94"/>
                  </a:lnTo>
                  <a:lnTo>
                    <a:pt x="286" y="81"/>
                  </a:lnTo>
                  <a:lnTo>
                    <a:pt x="279" y="68"/>
                  </a:lnTo>
                  <a:lnTo>
                    <a:pt x="270" y="56"/>
                  </a:lnTo>
                  <a:lnTo>
                    <a:pt x="260" y="45"/>
                  </a:lnTo>
                  <a:lnTo>
                    <a:pt x="250" y="36"/>
                  </a:lnTo>
                  <a:lnTo>
                    <a:pt x="238" y="26"/>
                  </a:lnTo>
                  <a:lnTo>
                    <a:pt x="225" y="18"/>
                  </a:lnTo>
                  <a:lnTo>
                    <a:pt x="211" y="12"/>
                  </a:lnTo>
                  <a:lnTo>
                    <a:pt x="197" y="7"/>
                  </a:lnTo>
                  <a:lnTo>
                    <a:pt x="183" y="3"/>
                  </a:lnTo>
                  <a:lnTo>
                    <a:pt x="168" y="1"/>
                  </a:lnTo>
                  <a:lnTo>
                    <a:pt x="15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4CBBA7A6-09D5-DE5C-D32D-402769A5FDBF}"/>
              </a:ext>
            </a:extLst>
          </p:cNvPr>
          <p:cNvSpPr txBox="1"/>
          <p:nvPr/>
        </p:nvSpPr>
        <p:spPr>
          <a:xfrm>
            <a:off x="8887029" y="4046689"/>
            <a:ext cx="1631798" cy="307777"/>
          </a:xfrm>
          <a:prstGeom prst="rect">
            <a:avLst/>
          </a:prstGeom>
          <a:solidFill>
            <a:srgbClr val="BA496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 TM </a:t>
            </a:r>
            <a:r>
              <a:rPr lang="en-US" sz="1400" dirty="0">
                <a:solidFill>
                  <a:prstClr val="white"/>
                </a:solidFill>
                <a:latin typeface="Calibri" panose="020F0502020204030204"/>
              </a:rPr>
              <a:t>Vote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905E5F9-704D-83C5-8DCC-A481895C6A5F}"/>
              </a:ext>
            </a:extLst>
          </p:cNvPr>
          <p:cNvSpPr txBox="1"/>
          <p:nvPr/>
        </p:nvSpPr>
        <p:spPr>
          <a:xfrm>
            <a:off x="9177200" y="3424315"/>
            <a:ext cx="12726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Feb-March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88B1841-19AD-8EEA-090F-79471AEA6094}"/>
              </a:ext>
            </a:extLst>
          </p:cNvPr>
          <p:cNvSpPr txBox="1"/>
          <p:nvPr/>
        </p:nvSpPr>
        <p:spPr>
          <a:xfrm>
            <a:off x="8826680" y="4560700"/>
            <a:ext cx="1721668" cy="307777"/>
          </a:xfrm>
          <a:prstGeom prst="rect">
            <a:avLst/>
          </a:prstGeom>
          <a:gradFill flip="none" rotWithShape="1">
            <a:gsLst>
              <a:gs pos="0">
                <a:srgbClr val="BA4969">
                  <a:tint val="66000"/>
                  <a:satMod val="160000"/>
                </a:srgbClr>
              </a:gs>
              <a:gs pos="50000">
                <a:srgbClr val="BA4969">
                  <a:tint val="44500"/>
                  <a:satMod val="160000"/>
                </a:srgbClr>
              </a:gs>
              <a:gs pos="100000">
                <a:srgbClr val="BA4969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 Recon/Final TPC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B54F903-B334-80D3-C86A-BB4D47A78737}"/>
              </a:ext>
            </a:extLst>
          </p:cNvPr>
          <p:cNvSpPr txBox="1"/>
          <p:nvPr/>
        </p:nvSpPr>
        <p:spPr>
          <a:xfrm>
            <a:off x="9437726" y="4334376"/>
            <a:ext cx="4183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FF96DBB-8BD6-97F9-8288-50E653DFB66E}"/>
              </a:ext>
            </a:extLst>
          </p:cNvPr>
          <p:cNvSpPr txBox="1"/>
          <p:nvPr/>
        </p:nvSpPr>
        <p:spPr>
          <a:xfrm>
            <a:off x="6971770" y="3422663"/>
            <a:ext cx="1042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Oct-Nov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EFE4E0B-74CF-7EE9-6339-D193667B71E5}"/>
              </a:ext>
            </a:extLst>
          </p:cNvPr>
          <p:cNvSpPr txBox="1"/>
          <p:nvPr/>
        </p:nvSpPr>
        <p:spPr>
          <a:xfrm>
            <a:off x="10104690" y="3417943"/>
            <a:ext cx="1507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April-May 2025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A4DA468-AF0D-0592-4528-2B3B59843921}"/>
              </a:ext>
            </a:extLst>
          </p:cNvPr>
          <p:cNvSpPr txBox="1"/>
          <p:nvPr/>
        </p:nvSpPr>
        <p:spPr>
          <a:xfrm>
            <a:off x="9920129" y="2646788"/>
            <a:ext cx="1692342" cy="307777"/>
          </a:xfrm>
          <a:prstGeom prst="rect">
            <a:avLst/>
          </a:prstGeom>
          <a:gradFill flip="none" rotWithShape="1">
            <a:gsLst>
              <a:gs pos="0">
                <a:srgbClr val="01BBC2">
                  <a:tint val="66000"/>
                  <a:satMod val="160000"/>
                </a:srgbClr>
              </a:gs>
              <a:gs pos="50000">
                <a:srgbClr val="01BBC2">
                  <a:tint val="44500"/>
                  <a:satMod val="160000"/>
                </a:srgbClr>
              </a:gs>
              <a:gs pos="100000">
                <a:srgbClr val="01BBC2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TM Vote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A64473A9-F7AF-28A9-4050-473C9853ECCF}"/>
              </a:ext>
            </a:extLst>
          </p:cNvPr>
          <p:cNvCxnSpPr>
            <a:cxnSpLocks/>
          </p:cNvCxnSpPr>
          <p:nvPr/>
        </p:nvCxnSpPr>
        <p:spPr>
          <a:xfrm>
            <a:off x="10766300" y="2954785"/>
            <a:ext cx="0" cy="473098"/>
          </a:xfrm>
          <a:prstGeom prst="line">
            <a:avLst/>
          </a:prstGeom>
          <a:ln w="12700"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30C688DD-1899-438E-D8AE-2199FCCE54E5}"/>
              </a:ext>
            </a:extLst>
          </p:cNvPr>
          <p:cNvSpPr txBox="1"/>
          <p:nvPr/>
        </p:nvSpPr>
        <p:spPr>
          <a:xfrm>
            <a:off x="995766" y="5900963"/>
            <a:ext cx="340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300" dirty="0">
                <a:solidFill>
                  <a:srgbClr val="AC2682"/>
                </a:solidFill>
              </a:rPr>
              <a:t>P H A S E   O N E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BA79311-CEAA-CC00-D823-6DC25CBD7AA1}"/>
              </a:ext>
            </a:extLst>
          </p:cNvPr>
          <p:cNvGrpSpPr/>
          <p:nvPr/>
        </p:nvGrpSpPr>
        <p:grpSpPr>
          <a:xfrm>
            <a:off x="3951172" y="5374659"/>
            <a:ext cx="784440" cy="823320"/>
            <a:chOff x="3951172" y="5374659"/>
            <a:chExt cx="784440" cy="8233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B5AEB1FC-D4C4-CBDC-9775-1C0176266479}"/>
                    </a:ext>
                  </a:extLst>
                </p14:cNvPr>
                <p14:cNvContentPartPr/>
                <p14:nvPr/>
              </p14:nvContentPartPr>
              <p14:xfrm>
                <a:off x="3951172" y="5374659"/>
                <a:ext cx="784440" cy="8233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B5AEB1FC-D4C4-CBDC-9775-1C017626647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933172" y="5356659"/>
                  <a:ext cx="820080" cy="85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D4785DE1-9BE0-CB73-6415-70E2064F2AC5}"/>
                    </a:ext>
                  </a:extLst>
                </p14:cNvPr>
                <p14:cNvContentPartPr/>
                <p14:nvPr/>
              </p14:nvContentPartPr>
              <p14:xfrm>
                <a:off x="3957652" y="6197259"/>
                <a:ext cx="360" cy="3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D4785DE1-9BE0-CB73-6415-70E2064F2AC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39652" y="617961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54B33A5F-B91D-FE08-B1B7-FDC138664B9F}"/>
              </a:ext>
            </a:extLst>
          </p:cNvPr>
          <p:cNvSpPr txBox="1"/>
          <p:nvPr/>
        </p:nvSpPr>
        <p:spPr>
          <a:xfrm>
            <a:off x="1884523" y="1399776"/>
            <a:ext cx="920427" cy="738664"/>
          </a:xfrm>
          <a:prstGeom prst="rect">
            <a:avLst/>
          </a:prstGeom>
          <a:solidFill>
            <a:srgbClr val="01BBC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 Session 1: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3/25/24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20BB2B-0D14-7D18-E56F-551BBC17F829}"/>
              </a:ext>
            </a:extLst>
          </p:cNvPr>
          <p:cNvSpPr txBox="1"/>
          <p:nvPr/>
        </p:nvSpPr>
        <p:spPr>
          <a:xfrm>
            <a:off x="63059" y="0"/>
            <a:ext cx="7402453" cy="64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PLANNING – DESIGN FUNDING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Segoe UI Semilight" panose="020B04020402040202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27C0CC-5F5E-7DEC-DA53-230D4B74F55D}"/>
              </a:ext>
            </a:extLst>
          </p:cNvPr>
          <p:cNvCxnSpPr>
            <a:cxnSpLocks/>
          </p:cNvCxnSpPr>
          <p:nvPr/>
        </p:nvCxnSpPr>
        <p:spPr>
          <a:xfrm>
            <a:off x="3081329" y="3733990"/>
            <a:ext cx="0" cy="366420"/>
          </a:xfrm>
          <a:prstGeom prst="line">
            <a:avLst/>
          </a:prstGeom>
          <a:ln w="12700"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90FE581-B4B7-3CA0-A082-054C9C685AD1}"/>
              </a:ext>
            </a:extLst>
          </p:cNvPr>
          <p:cNvCxnSpPr>
            <a:cxnSpLocks/>
          </p:cNvCxnSpPr>
          <p:nvPr/>
        </p:nvCxnSpPr>
        <p:spPr>
          <a:xfrm>
            <a:off x="5462734" y="3715722"/>
            <a:ext cx="0" cy="366420"/>
          </a:xfrm>
          <a:prstGeom prst="line">
            <a:avLst/>
          </a:prstGeom>
          <a:ln w="12700"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47E2057-2C1B-45FC-4EAC-FC795D1BE9F3}"/>
              </a:ext>
            </a:extLst>
          </p:cNvPr>
          <p:cNvCxnSpPr>
            <a:cxnSpLocks/>
          </p:cNvCxnSpPr>
          <p:nvPr/>
        </p:nvCxnSpPr>
        <p:spPr>
          <a:xfrm>
            <a:off x="7355105" y="3715722"/>
            <a:ext cx="0" cy="366420"/>
          </a:xfrm>
          <a:prstGeom prst="line">
            <a:avLst/>
          </a:prstGeom>
          <a:ln w="12700"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C505A9E-A470-0955-C74E-CFE0E0588D82}"/>
              </a:ext>
            </a:extLst>
          </p:cNvPr>
          <p:cNvCxnSpPr>
            <a:cxnSpLocks/>
          </p:cNvCxnSpPr>
          <p:nvPr/>
        </p:nvCxnSpPr>
        <p:spPr>
          <a:xfrm>
            <a:off x="9580155" y="3715722"/>
            <a:ext cx="0" cy="366420"/>
          </a:xfrm>
          <a:prstGeom prst="line">
            <a:avLst/>
          </a:prstGeom>
          <a:ln w="12700"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38437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own Hall, Brimfield, MA">
            <a:extLst>
              <a:ext uri="{FF2B5EF4-FFF2-40B4-BE49-F238E27FC236}">
                <a16:creationId xmlns:a16="http://schemas.microsoft.com/office/drawing/2014/main" id="{36BA2A23-E8F0-D219-E2C6-E321994C5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4" r="2155"/>
          <a:stretch/>
        </p:blipFill>
        <p:spPr bwMode="auto">
          <a:xfrm>
            <a:off x="1556952" y="0"/>
            <a:ext cx="36328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13F0CD-4C29-F1A1-705F-B3013FF2B8D2}"/>
              </a:ext>
            </a:extLst>
          </p:cNvPr>
          <p:cNvSpPr txBox="1"/>
          <p:nvPr/>
        </p:nvSpPr>
        <p:spPr>
          <a:xfrm>
            <a:off x="6553200" y="1600200"/>
            <a:ext cx="3886200" cy="284013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YOU!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Q&amp;A Time</a:t>
            </a:r>
          </a:p>
        </p:txBody>
      </p:sp>
    </p:spTree>
    <p:extLst>
      <p:ext uri="{BB962C8B-B14F-4D97-AF65-F5344CB8AC3E}">
        <p14:creationId xmlns:p14="http://schemas.microsoft.com/office/powerpoint/2010/main" val="2588786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A0A19D-1D0B-275D-90D1-B81D3F53B4ED}"/>
              </a:ext>
            </a:extLst>
          </p:cNvPr>
          <p:cNvSpPr txBox="1"/>
          <p:nvPr/>
        </p:nvSpPr>
        <p:spPr>
          <a:xfrm>
            <a:off x="63059" y="0"/>
            <a:ext cx="9717823" cy="64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cap="all" dirty="0">
                <a:solidFill>
                  <a:prstClr val="white"/>
                </a:solidFill>
                <a:latin typeface="Calibri" panose="020F0502020204030204"/>
                <a:cs typeface="Segoe UI Semilight" panose="020B0402040204020203" pitchFamily="34" charset="0"/>
              </a:rPr>
              <a:t>Past Planning and </a:t>
            </a:r>
            <a:r>
              <a:rPr lang="en-US" sz="3200" b="1" cap="all" dirty="0" err="1">
                <a:solidFill>
                  <a:prstClr val="white"/>
                </a:solidFill>
                <a:latin typeface="Calibri" panose="020F0502020204030204"/>
                <a:cs typeface="Segoe UI Semilight" panose="020B0402040204020203" pitchFamily="34" charset="0"/>
              </a:rPr>
              <a:t>assesSment</a:t>
            </a:r>
            <a:endParaRPr kumimoji="0" lang="en-US" sz="3200" b="1" i="0" u="none" strike="noStrike" kern="1200" cap="all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38" name="Freeform 454">
            <a:extLst>
              <a:ext uri="{FF2B5EF4-FFF2-40B4-BE49-F238E27FC236}">
                <a16:creationId xmlns:a16="http://schemas.microsoft.com/office/drawing/2014/main" id="{A34BDBA5-FA28-3CCB-2F5B-FE2B77CE3190}"/>
              </a:ext>
            </a:extLst>
          </p:cNvPr>
          <p:cNvSpPr>
            <a:spLocks noEditPoints="1"/>
          </p:cNvSpPr>
          <p:nvPr/>
        </p:nvSpPr>
        <p:spPr bwMode="auto">
          <a:xfrm>
            <a:off x="10341412" y="3365912"/>
            <a:ext cx="418367" cy="290533"/>
          </a:xfrm>
          <a:custGeom>
            <a:avLst/>
            <a:gdLst>
              <a:gd name="T0" fmla="*/ 456 w 900"/>
              <a:gd name="T1" fmla="*/ 252 h 629"/>
              <a:gd name="T2" fmla="*/ 464 w 900"/>
              <a:gd name="T3" fmla="*/ 244 h 629"/>
              <a:gd name="T4" fmla="*/ 463 w 900"/>
              <a:gd name="T5" fmla="*/ 232 h 629"/>
              <a:gd name="T6" fmla="*/ 454 w 900"/>
              <a:gd name="T7" fmla="*/ 225 h 629"/>
              <a:gd name="T8" fmla="*/ 164 w 900"/>
              <a:gd name="T9" fmla="*/ 298 h 629"/>
              <a:gd name="T10" fmla="*/ 450 w 900"/>
              <a:gd name="T11" fmla="*/ 447 h 629"/>
              <a:gd name="T12" fmla="*/ 202 w 900"/>
              <a:gd name="T13" fmla="*/ 579 h 629"/>
              <a:gd name="T14" fmla="*/ 173 w 900"/>
              <a:gd name="T15" fmla="*/ 598 h 629"/>
              <a:gd name="T16" fmla="*/ 140 w 900"/>
              <a:gd name="T17" fmla="*/ 591 h 629"/>
              <a:gd name="T18" fmla="*/ 121 w 900"/>
              <a:gd name="T19" fmla="*/ 563 h 629"/>
              <a:gd name="T20" fmla="*/ 127 w 900"/>
              <a:gd name="T21" fmla="*/ 529 h 629"/>
              <a:gd name="T22" fmla="*/ 156 w 900"/>
              <a:gd name="T23" fmla="*/ 509 h 629"/>
              <a:gd name="T24" fmla="*/ 190 w 900"/>
              <a:gd name="T25" fmla="*/ 517 h 629"/>
              <a:gd name="T26" fmla="*/ 209 w 900"/>
              <a:gd name="T27" fmla="*/ 545 h 629"/>
              <a:gd name="T28" fmla="*/ 456 w 900"/>
              <a:gd name="T29" fmla="*/ 1 h 629"/>
              <a:gd name="T30" fmla="*/ 442 w 900"/>
              <a:gd name="T31" fmla="*/ 1 h 629"/>
              <a:gd name="T32" fmla="*/ 1 w 900"/>
              <a:gd name="T33" fmla="*/ 235 h 629"/>
              <a:gd name="T34" fmla="*/ 5 w 900"/>
              <a:gd name="T35" fmla="*/ 250 h 629"/>
              <a:gd name="T36" fmla="*/ 143 w 900"/>
              <a:gd name="T37" fmla="*/ 482 h 629"/>
              <a:gd name="T38" fmla="*/ 116 w 900"/>
              <a:gd name="T39" fmla="*/ 498 h 629"/>
              <a:gd name="T40" fmla="*/ 97 w 900"/>
              <a:gd name="T41" fmla="*/ 522 h 629"/>
              <a:gd name="T42" fmla="*/ 90 w 900"/>
              <a:gd name="T43" fmla="*/ 547 h 629"/>
              <a:gd name="T44" fmla="*/ 93 w 900"/>
              <a:gd name="T45" fmla="*/ 576 h 629"/>
              <a:gd name="T46" fmla="*/ 107 w 900"/>
              <a:gd name="T47" fmla="*/ 602 h 629"/>
              <a:gd name="T48" fmla="*/ 130 w 900"/>
              <a:gd name="T49" fmla="*/ 620 h 629"/>
              <a:gd name="T50" fmla="*/ 157 w 900"/>
              <a:gd name="T51" fmla="*/ 628 h 629"/>
              <a:gd name="T52" fmla="*/ 187 w 900"/>
              <a:gd name="T53" fmla="*/ 625 h 629"/>
              <a:gd name="T54" fmla="*/ 213 w 900"/>
              <a:gd name="T55" fmla="*/ 611 h 629"/>
              <a:gd name="T56" fmla="*/ 231 w 900"/>
              <a:gd name="T57" fmla="*/ 590 h 629"/>
              <a:gd name="T58" fmla="*/ 240 w 900"/>
              <a:gd name="T59" fmla="*/ 562 h 629"/>
              <a:gd name="T60" fmla="*/ 238 w 900"/>
              <a:gd name="T61" fmla="*/ 534 h 629"/>
              <a:gd name="T62" fmla="*/ 227 w 900"/>
              <a:gd name="T63" fmla="*/ 512 h 629"/>
              <a:gd name="T64" fmla="*/ 198 w 900"/>
              <a:gd name="T65" fmla="*/ 487 h 629"/>
              <a:gd name="T66" fmla="*/ 180 w 900"/>
              <a:gd name="T67" fmla="*/ 341 h 629"/>
              <a:gd name="T68" fmla="*/ 453 w 900"/>
              <a:gd name="T69" fmla="*/ 478 h 629"/>
              <a:gd name="T70" fmla="*/ 719 w 900"/>
              <a:gd name="T71" fmla="*/ 411 h 629"/>
              <a:gd name="T72" fmla="*/ 709 w 900"/>
              <a:gd name="T73" fmla="*/ 446 h 629"/>
              <a:gd name="T74" fmla="*/ 663 w 900"/>
              <a:gd name="T75" fmla="*/ 503 h 629"/>
              <a:gd name="T76" fmla="*/ 585 w 900"/>
              <a:gd name="T77" fmla="*/ 551 h 629"/>
              <a:gd name="T78" fmla="*/ 495 w 900"/>
              <a:gd name="T79" fmla="*/ 574 h 629"/>
              <a:gd name="T80" fmla="*/ 434 w 900"/>
              <a:gd name="T81" fmla="*/ 577 h 629"/>
              <a:gd name="T82" fmla="*/ 354 w 900"/>
              <a:gd name="T83" fmla="*/ 566 h 629"/>
              <a:gd name="T84" fmla="*/ 313 w 900"/>
              <a:gd name="T85" fmla="*/ 559 h 629"/>
              <a:gd name="T86" fmla="*/ 304 w 900"/>
              <a:gd name="T87" fmla="*/ 566 h 629"/>
              <a:gd name="T88" fmla="*/ 303 w 900"/>
              <a:gd name="T89" fmla="*/ 578 h 629"/>
              <a:gd name="T90" fmla="*/ 311 w 900"/>
              <a:gd name="T91" fmla="*/ 587 h 629"/>
              <a:gd name="T92" fmla="*/ 366 w 900"/>
              <a:gd name="T93" fmla="*/ 599 h 629"/>
              <a:gd name="T94" fmla="*/ 434 w 900"/>
              <a:gd name="T95" fmla="*/ 607 h 629"/>
              <a:gd name="T96" fmla="*/ 500 w 900"/>
              <a:gd name="T97" fmla="*/ 604 h 629"/>
              <a:gd name="T98" fmla="*/ 561 w 900"/>
              <a:gd name="T99" fmla="*/ 591 h 629"/>
              <a:gd name="T100" fmla="*/ 614 w 900"/>
              <a:gd name="T101" fmla="*/ 571 h 629"/>
              <a:gd name="T102" fmla="*/ 660 w 900"/>
              <a:gd name="T103" fmla="*/ 545 h 629"/>
              <a:gd name="T104" fmla="*/ 718 w 900"/>
              <a:gd name="T105" fmla="*/ 488 h 629"/>
              <a:gd name="T106" fmla="*/ 741 w 900"/>
              <a:gd name="T107" fmla="*/ 445 h 629"/>
              <a:gd name="T108" fmla="*/ 749 w 900"/>
              <a:gd name="T109" fmla="*/ 412 h 629"/>
              <a:gd name="T110" fmla="*/ 894 w 900"/>
              <a:gd name="T111" fmla="*/ 250 h 629"/>
              <a:gd name="T112" fmla="*/ 899 w 900"/>
              <a:gd name="T113" fmla="*/ 235 h 6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00" h="629">
                <a:moveTo>
                  <a:pt x="450" y="447"/>
                </a:moveTo>
                <a:lnTo>
                  <a:pt x="203" y="320"/>
                </a:lnTo>
                <a:lnTo>
                  <a:pt x="453" y="253"/>
                </a:lnTo>
                <a:lnTo>
                  <a:pt x="456" y="252"/>
                </a:lnTo>
                <a:lnTo>
                  <a:pt x="458" y="251"/>
                </a:lnTo>
                <a:lnTo>
                  <a:pt x="461" y="249"/>
                </a:lnTo>
                <a:lnTo>
                  <a:pt x="463" y="247"/>
                </a:lnTo>
                <a:lnTo>
                  <a:pt x="464" y="244"/>
                </a:lnTo>
                <a:lnTo>
                  <a:pt x="465" y="242"/>
                </a:lnTo>
                <a:lnTo>
                  <a:pt x="465" y="238"/>
                </a:lnTo>
                <a:lnTo>
                  <a:pt x="464" y="235"/>
                </a:lnTo>
                <a:lnTo>
                  <a:pt x="463" y="232"/>
                </a:lnTo>
                <a:lnTo>
                  <a:pt x="462" y="230"/>
                </a:lnTo>
                <a:lnTo>
                  <a:pt x="459" y="228"/>
                </a:lnTo>
                <a:lnTo>
                  <a:pt x="457" y="227"/>
                </a:lnTo>
                <a:lnTo>
                  <a:pt x="454" y="225"/>
                </a:lnTo>
                <a:lnTo>
                  <a:pt x="452" y="225"/>
                </a:lnTo>
                <a:lnTo>
                  <a:pt x="449" y="225"/>
                </a:lnTo>
                <a:lnTo>
                  <a:pt x="446" y="225"/>
                </a:lnTo>
                <a:lnTo>
                  <a:pt x="164" y="298"/>
                </a:lnTo>
                <a:lnTo>
                  <a:pt x="48" y="240"/>
                </a:lnTo>
                <a:lnTo>
                  <a:pt x="450" y="31"/>
                </a:lnTo>
                <a:lnTo>
                  <a:pt x="852" y="240"/>
                </a:lnTo>
                <a:lnTo>
                  <a:pt x="450" y="447"/>
                </a:lnTo>
                <a:close/>
                <a:moveTo>
                  <a:pt x="210" y="554"/>
                </a:moveTo>
                <a:lnTo>
                  <a:pt x="209" y="563"/>
                </a:lnTo>
                <a:lnTo>
                  <a:pt x="207" y="572"/>
                </a:lnTo>
                <a:lnTo>
                  <a:pt x="202" y="579"/>
                </a:lnTo>
                <a:lnTo>
                  <a:pt x="197" y="586"/>
                </a:lnTo>
                <a:lnTo>
                  <a:pt x="190" y="591"/>
                </a:lnTo>
                <a:lnTo>
                  <a:pt x="182" y="595"/>
                </a:lnTo>
                <a:lnTo>
                  <a:pt x="173" y="598"/>
                </a:lnTo>
                <a:lnTo>
                  <a:pt x="165" y="599"/>
                </a:lnTo>
                <a:lnTo>
                  <a:pt x="156" y="598"/>
                </a:lnTo>
                <a:lnTo>
                  <a:pt x="148" y="595"/>
                </a:lnTo>
                <a:lnTo>
                  <a:pt x="140" y="591"/>
                </a:lnTo>
                <a:lnTo>
                  <a:pt x="133" y="586"/>
                </a:lnTo>
                <a:lnTo>
                  <a:pt x="127" y="579"/>
                </a:lnTo>
                <a:lnTo>
                  <a:pt x="123" y="572"/>
                </a:lnTo>
                <a:lnTo>
                  <a:pt x="121" y="563"/>
                </a:lnTo>
                <a:lnTo>
                  <a:pt x="120" y="554"/>
                </a:lnTo>
                <a:lnTo>
                  <a:pt x="121" y="545"/>
                </a:lnTo>
                <a:lnTo>
                  <a:pt x="123" y="536"/>
                </a:lnTo>
                <a:lnTo>
                  <a:pt x="127" y="529"/>
                </a:lnTo>
                <a:lnTo>
                  <a:pt x="133" y="522"/>
                </a:lnTo>
                <a:lnTo>
                  <a:pt x="140" y="517"/>
                </a:lnTo>
                <a:lnTo>
                  <a:pt x="148" y="513"/>
                </a:lnTo>
                <a:lnTo>
                  <a:pt x="156" y="509"/>
                </a:lnTo>
                <a:lnTo>
                  <a:pt x="165" y="509"/>
                </a:lnTo>
                <a:lnTo>
                  <a:pt x="173" y="509"/>
                </a:lnTo>
                <a:lnTo>
                  <a:pt x="182" y="513"/>
                </a:lnTo>
                <a:lnTo>
                  <a:pt x="190" y="517"/>
                </a:lnTo>
                <a:lnTo>
                  <a:pt x="197" y="522"/>
                </a:lnTo>
                <a:lnTo>
                  <a:pt x="202" y="529"/>
                </a:lnTo>
                <a:lnTo>
                  <a:pt x="207" y="536"/>
                </a:lnTo>
                <a:lnTo>
                  <a:pt x="209" y="545"/>
                </a:lnTo>
                <a:lnTo>
                  <a:pt x="210" y="554"/>
                </a:lnTo>
                <a:lnTo>
                  <a:pt x="210" y="554"/>
                </a:lnTo>
                <a:close/>
                <a:moveTo>
                  <a:pt x="891" y="226"/>
                </a:moveTo>
                <a:lnTo>
                  <a:pt x="456" y="1"/>
                </a:lnTo>
                <a:lnTo>
                  <a:pt x="453" y="0"/>
                </a:lnTo>
                <a:lnTo>
                  <a:pt x="450" y="0"/>
                </a:lnTo>
                <a:lnTo>
                  <a:pt x="447" y="0"/>
                </a:lnTo>
                <a:lnTo>
                  <a:pt x="442" y="1"/>
                </a:lnTo>
                <a:lnTo>
                  <a:pt x="8" y="226"/>
                </a:lnTo>
                <a:lnTo>
                  <a:pt x="5" y="228"/>
                </a:lnTo>
                <a:lnTo>
                  <a:pt x="2" y="231"/>
                </a:lnTo>
                <a:lnTo>
                  <a:pt x="1" y="235"/>
                </a:lnTo>
                <a:lnTo>
                  <a:pt x="0" y="240"/>
                </a:lnTo>
                <a:lnTo>
                  <a:pt x="1" y="243"/>
                </a:lnTo>
                <a:lnTo>
                  <a:pt x="2" y="247"/>
                </a:lnTo>
                <a:lnTo>
                  <a:pt x="5" y="250"/>
                </a:lnTo>
                <a:lnTo>
                  <a:pt x="8" y="252"/>
                </a:lnTo>
                <a:lnTo>
                  <a:pt x="150" y="326"/>
                </a:lnTo>
                <a:lnTo>
                  <a:pt x="150" y="481"/>
                </a:lnTo>
                <a:lnTo>
                  <a:pt x="143" y="482"/>
                </a:lnTo>
                <a:lnTo>
                  <a:pt x="137" y="484"/>
                </a:lnTo>
                <a:lnTo>
                  <a:pt x="132" y="487"/>
                </a:lnTo>
                <a:lnTo>
                  <a:pt x="126" y="490"/>
                </a:lnTo>
                <a:lnTo>
                  <a:pt x="116" y="498"/>
                </a:lnTo>
                <a:lnTo>
                  <a:pt x="107" y="506"/>
                </a:lnTo>
                <a:lnTo>
                  <a:pt x="104" y="512"/>
                </a:lnTo>
                <a:lnTo>
                  <a:pt x="100" y="517"/>
                </a:lnTo>
                <a:lnTo>
                  <a:pt x="97" y="522"/>
                </a:lnTo>
                <a:lnTo>
                  <a:pt x="94" y="528"/>
                </a:lnTo>
                <a:lnTo>
                  <a:pt x="92" y="534"/>
                </a:lnTo>
                <a:lnTo>
                  <a:pt x="91" y="541"/>
                </a:lnTo>
                <a:lnTo>
                  <a:pt x="90" y="547"/>
                </a:lnTo>
                <a:lnTo>
                  <a:pt x="90" y="554"/>
                </a:lnTo>
                <a:lnTo>
                  <a:pt x="90" y="562"/>
                </a:lnTo>
                <a:lnTo>
                  <a:pt x="91" y="569"/>
                </a:lnTo>
                <a:lnTo>
                  <a:pt x="93" y="576"/>
                </a:lnTo>
                <a:lnTo>
                  <a:pt x="96" y="583"/>
                </a:lnTo>
                <a:lnTo>
                  <a:pt x="100" y="590"/>
                </a:lnTo>
                <a:lnTo>
                  <a:pt x="103" y="596"/>
                </a:lnTo>
                <a:lnTo>
                  <a:pt x="107" y="602"/>
                </a:lnTo>
                <a:lnTo>
                  <a:pt x="112" y="607"/>
                </a:lnTo>
                <a:lnTo>
                  <a:pt x="118" y="611"/>
                </a:lnTo>
                <a:lnTo>
                  <a:pt x="123" y="617"/>
                </a:lnTo>
                <a:lnTo>
                  <a:pt x="130" y="620"/>
                </a:lnTo>
                <a:lnTo>
                  <a:pt x="136" y="623"/>
                </a:lnTo>
                <a:lnTo>
                  <a:pt x="142" y="625"/>
                </a:lnTo>
                <a:lnTo>
                  <a:pt x="150" y="627"/>
                </a:lnTo>
                <a:lnTo>
                  <a:pt x="157" y="628"/>
                </a:lnTo>
                <a:lnTo>
                  <a:pt x="165" y="629"/>
                </a:lnTo>
                <a:lnTo>
                  <a:pt x="172" y="628"/>
                </a:lnTo>
                <a:lnTo>
                  <a:pt x="180" y="627"/>
                </a:lnTo>
                <a:lnTo>
                  <a:pt x="187" y="625"/>
                </a:lnTo>
                <a:lnTo>
                  <a:pt x="194" y="623"/>
                </a:lnTo>
                <a:lnTo>
                  <a:pt x="200" y="620"/>
                </a:lnTo>
                <a:lnTo>
                  <a:pt x="207" y="617"/>
                </a:lnTo>
                <a:lnTo>
                  <a:pt x="213" y="611"/>
                </a:lnTo>
                <a:lnTo>
                  <a:pt x="217" y="607"/>
                </a:lnTo>
                <a:lnTo>
                  <a:pt x="223" y="602"/>
                </a:lnTo>
                <a:lnTo>
                  <a:pt x="227" y="596"/>
                </a:lnTo>
                <a:lnTo>
                  <a:pt x="231" y="590"/>
                </a:lnTo>
                <a:lnTo>
                  <a:pt x="233" y="583"/>
                </a:lnTo>
                <a:lnTo>
                  <a:pt x="237" y="576"/>
                </a:lnTo>
                <a:lnTo>
                  <a:pt x="239" y="569"/>
                </a:lnTo>
                <a:lnTo>
                  <a:pt x="240" y="562"/>
                </a:lnTo>
                <a:lnTo>
                  <a:pt x="240" y="554"/>
                </a:lnTo>
                <a:lnTo>
                  <a:pt x="240" y="547"/>
                </a:lnTo>
                <a:lnTo>
                  <a:pt x="239" y="541"/>
                </a:lnTo>
                <a:lnTo>
                  <a:pt x="238" y="534"/>
                </a:lnTo>
                <a:lnTo>
                  <a:pt x="236" y="528"/>
                </a:lnTo>
                <a:lnTo>
                  <a:pt x="232" y="522"/>
                </a:lnTo>
                <a:lnTo>
                  <a:pt x="230" y="517"/>
                </a:lnTo>
                <a:lnTo>
                  <a:pt x="227" y="512"/>
                </a:lnTo>
                <a:lnTo>
                  <a:pt x="223" y="506"/>
                </a:lnTo>
                <a:lnTo>
                  <a:pt x="214" y="498"/>
                </a:lnTo>
                <a:lnTo>
                  <a:pt x="203" y="490"/>
                </a:lnTo>
                <a:lnTo>
                  <a:pt x="198" y="487"/>
                </a:lnTo>
                <a:lnTo>
                  <a:pt x="193" y="484"/>
                </a:lnTo>
                <a:lnTo>
                  <a:pt x="186" y="482"/>
                </a:lnTo>
                <a:lnTo>
                  <a:pt x="180" y="481"/>
                </a:lnTo>
                <a:lnTo>
                  <a:pt x="180" y="341"/>
                </a:lnTo>
                <a:lnTo>
                  <a:pt x="442" y="477"/>
                </a:lnTo>
                <a:lnTo>
                  <a:pt x="447" y="478"/>
                </a:lnTo>
                <a:lnTo>
                  <a:pt x="450" y="479"/>
                </a:lnTo>
                <a:lnTo>
                  <a:pt x="453" y="478"/>
                </a:lnTo>
                <a:lnTo>
                  <a:pt x="456" y="477"/>
                </a:lnTo>
                <a:lnTo>
                  <a:pt x="720" y="341"/>
                </a:lnTo>
                <a:lnTo>
                  <a:pt x="720" y="405"/>
                </a:lnTo>
                <a:lnTo>
                  <a:pt x="719" y="411"/>
                </a:lnTo>
                <a:lnTo>
                  <a:pt x="719" y="417"/>
                </a:lnTo>
                <a:lnTo>
                  <a:pt x="717" y="425"/>
                </a:lnTo>
                <a:lnTo>
                  <a:pt x="714" y="431"/>
                </a:lnTo>
                <a:lnTo>
                  <a:pt x="709" y="446"/>
                </a:lnTo>
                <a:lnTo>
                  <a:pt x="700" y="460"/>
                </a:lnTo>
                <a:lnTo>
                  <a:pt x="690" y="475"/>
                </a:lnTo>
                <a:lnTo>
                  <a:pt x="678" y="489"/>
                </a:lnTo>
                <a:lnTo>
                  <a:pt x="663" y="503"/>
                </a:lnTo>
                <a:lnTo>
                  <a:pt x="646" y="517"/>
                </a:lnTo>
                <a:lnTo>
                  <a:pt x="628" y="529"/>
                </a:lnTo>
                <a:lnTo>
                  <a:pt x="607" y="541"/>
                </a:lnTo>
                <a:lnTo>
                  <a:pt x="585" y="551"/>
                </a:lnTo>
                <a:lnTo>
                  <a:pt x="561" y="560"/>
                </a:lnTo>
                <a:lnTo>
                  <a:pt x="536" y="567"/>
                </a:lnTo>
                <a:lnTo>
                  <a:pt x="509" y="573"/>
                </a:lnTo>
                <a:lnTo>
                  <a:pt x="495" y="574"/>
                </a:lnTo>
                <a:lnTo>
                  <a:pt x="480" y="576"/>
                </a:lnTo>
                <a:lnTo>
                  <a:pt x="465" y="577"/>
                </a:lnTo>
                <a:lnTo>
                  <a:pt x="450" y="577"/>
                </a:lnTo>
                <a:lnTo>
                  <a:pt x="434" y="577"/>
                </a:lnTo>
                <a:lnTo>
                  <a:pt x="419" y="576"/>
                </a:lnTo>
                <a:lnTo>
                  <a:pt x="403" y="574"/>
                </a:lnTo>
                <a:lnTo>
                  <a:pt x="387" y="573"/>
                </a:lnTo>
                <a:lnTo>
                  <a:pt x="354" y="566"/>
                </a:lnTo>
                <a:lnTo>
                  <a:pt x="321" y="559"/>
                </a:lnTo>
                <a:lnTo>
                  <a:pt x="318" y="558"/>
                </a:lnTo>
                <a:lnTo>
                  <a:pt x="316" y="558"/>
                </a:lnTo>
                <a:lnTo>
                  <a:pt x="313" y="559"/>
                </a:lnTo>
                <a:lnTo>
                  <a:pt x="309" y="560"/>
                </a:lnTo>
                <a:lnTo>
                  <a:pt x="307" y="562"/>
                </a:lnTo>
                <a:lnTo>
                  <a:pt x="305" y="563"/>
                </a:lnTo>
                <a:lnTo>
                  <a:pt x="304" y="566"/>
                </a:lnTo>
                <a:lnTo>
                  <a:pt x="303" y="568"/>
                </a:lnTo>
                <a:lnTo>
                  <a:pt x="302" y="572"/>
                </a:lnTo>
                <a:lnTo>
                  <a:pt x="302" y="575"/>
                </a:lnTo>
                <a:lnTo>
                  <a:pt x="303" y="578"/>
                </a:lnTo>
                <a:lnTo>
                  <a:pt x="304" y="580"/>
                </a:lnTo>
                <a:lnTo>
                  <a:pt x="306" y="582"/>
                </a:lnTo>
                <a:lnTo>
                  <a:pt x="308" y="584"/>
                </a:lnTo>
                <a:lnTo>
                  <a:pt x="311" y="587"/>
                </a:lnTo>
                <a:lnTo>
                  <a:pt x="314" y="588"/>
                </a:lnTo>
                <a:lnTo>
                  <a:pt x="331" y="592"/>
                </a:lnTo>
                <a:lnTo>
                  <a:pt x="349" y="596"/>
                </a:lnTo>
                <a:lnTo>
                  <a:pt x="366" y="599"/>
                </a:lnTo>
                <a:lnTo>
                  <a:pt x="383" y="602"/>
                </a:lnTo>
                <a:lnTo>
                  <a:pt x="399" y="604"/>
                </a:lnTo>
                <a:lnTo>
                  <a:pt x="417" y="606"/>
                </a:lnTo>
                <a:lnTo>
                  <a:pt x="434" y="607"/>
                </a:lnTo>
                <a:lnTo>
                  <a:pt x="450" y="607"/>
                </a:lnTo>
                <a:lnTo>
                  <a:pt x="467" y="607"/>
                </a:lnTo>
                <a:lnTo>
                  <a:pt x="484" y="606"/>
                </a:lnTo>
                <a:lnTo>
                  <a:pt x="500" y="604"/>
                </a:lnTo>
                <a:lnTo>
                  <a:pt x="516" y="602"/>
                </a:lnTo>
                <a:lnTo>
                  <a:pt x="531" y="598"/>
                </a:lnTo>
                <a:lnTo>
                  <a:pt x="546" y="595"/>
                </a:lnTo>
                <a:lnTo>
                  <a:pt x="561" y="591"/>
                </a:lnTo>
                <a:lnTo>
                  <a:pt x="575" y="587"/>
                </a:lnTo>
                <a:lnTo>
                  <a:pt x="588" y="582"/>
                </a:lnTo>
                <a:lnTo>
                  <a:pt x="602" y="577"/>
                </a:lnTo>
                <a:lnTo>
                  <a:pt x="614" y="571"/>
                </a:lnTo>
                <a:lnTo>
                  <a:pt x="627" y="565"/>
                </a:lnTo>
                <a:lnTo>
                  <a:pt x="637" y="559"/>
                </a:lnTo>
                <a:lnTo>
                  <a:pt x="649" y="551"/>
                </a:lnTo>
                <a:lnTo>
                  <a:pt x="660" y="545"/>
                </a:lnTo>
                <a:lnTo>
                  <a:pt x="669" y="537"/>
                </a:lnTo>
                <a:lnTo>
                  <a:pt x="688" y="521"/>
                </a:lnTo>
                <a:lnTo>
                  <a:pt x="704" y="505"/>
                </a:lnTo>
                <a:lnTo>
                  <a:pt x="718" y="488"/>
                </a:lnTo>
                <a:lnTo>
                  <a:pt x="728" y="472"/>
                </a:lnTo>
                <a:lnTo>
                  <a:pt x="734" y="462"/>
                </a:lnTo>
                <a:lnTo>
                  <a:pt x="738" y="454"/>
                </a:lnTo>
                <a:lnTo>
                  <a:pt x="741" y="445"/>
                </a:lnTo>
                <a:lnTo>
                  <a:pt x="744" y="437"/>
                </a:lnTo>
                <a:lnTo>
                  <a:pt x="747" y="429"/>
                </a:lnTo>
                <a:lnTo>
                  <a:pt x="749" y="421"/>
                </a:lnTo>
                <a:lnTo>
                  <a:pt x="749" y="412"/>
                </a:lnTo>
                <a:lnTo>
                  <a:pt x="750" y="405"/>
                </a:lnTo>
                <a:lnTo>
                  <a:pt x="750" y="326"/>
                </a:lnTo>
                <a:lnTo>
                  <a:pt x="891" y="252"/>
                </a:lnTo>
                <a:lnTo>
                  <a:pt x="894" y="250"/>
                </a:lnTo>
                <a:lnTo>
                  <a:pt x="898" y="247"/>
                </a:lnTo>
                <a:lnTo>
                  <a:pt x="899" y="243"/>
                </a:lnTo>
                <a:lnTo>
                  <a:pt x="900" y="240"/>
                </a:lnTo>
                <a:lnTo>
                  <a:pt x="899" y="235"/>
                </a:lnTo>
                <a:lnTo>
                  <a:pt x="898" y="231"/>
                </a:lnTo>
                <a:lnTo>
                  <a:pt x="894" y="228"/>
                </a:lnTo>
                <a:lnTo>
                  <a:pt x="891" y="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5D2CFE9-6604-D771-D5EE-3D95E90C450E}"/>
              </a:ext>
            </a:extLst>
          </p:cNvPr>
          <p:cNvSpPr txBox="1"/>
          <p:nvPr/>
        </p:nvSpPr>
        <p:spPr>
          <a:xfrm>
            <a:off x="387693" y="951237"/>
            <a:ext cx="7503683" cy="1848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Existing Building Assessments Performed</a:t>
            </a:r>
            <a:endParaRPr lang="en-US" sz="2000" b="1" dirty="0">
              <a:solidFill>
                <a:prstClr val="black"/>
              </a:solidFill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DRA Architects in February 2014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Jones Whitsett Architects in May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2016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>
                <a:solidFill>
                  <a:prstClr val="black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JSE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 Structural in July 2018 &amp; May 2023</a:t>
            </a:r>
            <a:endParaRPr kumimoji="0" lang="en-US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prstClr val="black"/>
              </a:solidFill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B20BAF5-1339-C8A9-09C6-7CF35672A201}"/>
              </a:ext>
            </a:extLst>
          </p:cNvPr>
          <p:cNvSpPr>
            <a:spLocks/>
          </p:cNvSpPr>
          <p:nvPr/>
        </p:nvSpPr>
        <p:spPr>
          <a:xfrm>
            <a:off x="281171" y="4740444"/>
            <a:ext cx="11638553" cy="457200"/>
          </a:xfrm>
          <a:prstGeom prst="rect">
            <a:avLst/>
          </a:prstGeom>
          <a:solidFill>
            <a:srgbClr val="3A566B"/>
          </a:solidFill>
          <a:ln w="127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17F2340D-8961-B61D-7E1D-0AB98EAB29CE}"/>
              </a:ext>
            </a:extLst>
          </p:cNvPr>
          <p:cNvSpPr txBox="1"/>
          <p:nvPr/>
        </p:nvSpPr>
        <p:spPr>
          <a:xfrm>
            <a:off x="3585604" y="4830545"/>
            <a:ext cx="565116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July</a:t>
            </a:r>
            <a:endParaRPr lang="en-US" sz="2000" dirty="0">
              <a:ln w="3175">
                <a:solidFill>
                  <a:srgbClr val="BA4969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209EAB11-A3F1-EEEA-AC6E-1E765B0C2BF0}"/>
              </a:ext>
            </a:extLst>
          </p:cNvPr>
          <p:cNvSpPr txBox="1"/>
          <p:nvPr/>
        </p:nvSpPr>
        <p:spPr>
          <a:xfrm>
            <a:off x="9944330" y="4830545"/>
            <a:ext cx="1037672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May 2023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ADBEB252-1F8D-F42D-EB63-6961FD342393}"/>
              </a:ext>
            </a:extLst>
          </p:cNvPr>
          <p:cNvSpPr txBox="1"/>
          <p:nvPr/>
        </p:nvSpPr>
        <p:spPr>
          <a:xfrm>
            <a:off x="8895041" y="5693351"/>
            <a:ext cx="2796874" cy="830997"/>
          </a:xfrm>
          <a:prstGeom prst="rect">
            <a:avLst/>
          </a:prstGeom>
          <a:solidFill>
            <a:srgbClr val="01BBC2"/>
          </a:solidFill>
          <a:ln w="12700">
            <a:solidFill>
              <a:schemeClr val="tx1"/>
            </a:solidFill>
          </a:ln>
        </p:spPr>
        <p:txBody>
          <a:bodyPr wrap="square" tIns="91440" bIns="91440" rtlCol="0">
            <a:spAutoFit/>
          </a:bodyPr>
          <a:lstStyle/>
          <a:p>
            <a:pPr algn="ctr"/>
            <a:r>
              <a:rPr lang="en-US" sz="1400" i="1" dirty="0"/>
              <a:t>Johnson Structural Engineering </a:t>
            </a:r>
            <a:r>
              <a:rPr lang="en-US" sz="1400" dirty="0"/>
              <a:t>(</a:t>
            </a:r>
            <a:r>
              <a:rPr lang="en-US" sz="1400" dirty="0" err="1"/>
              <a:t>JSE</a:t>
            </a:r>
            <a:r>
              <a:rPr lang="en-US" sz="1400" dirty="0"/>
              <a:t>)</a:t>
            </a:r>
          </a:p>
          <a:p>
            <a:pPr algn="ctr"/>
            <a:r>
              <a:rPr lang="en-US" sz="1400" dirty="0"/>
              <a:t>Existing Buildings</a:t>
            </a:r>
          </a:p>
          <a:p>
            <a:pPr algn="ctr"/>
            <a:r>
              <a:rPr lang="en-US" sz="1400" dirty="0"/>
              <a:t>Structural Assessment</a:t>
            </a:r>
          </a:p>
        </p:txBody>
      </p: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61CBC7C7-CEE6-8AA1-1594-A9175249A2FF}"/>
              </a:ext>
            </a:extLst>
          </p:cNvPr>
          <p:cNvCxnSpPr>
            <a:cxnSpLocks/>
          </p:cNvCxnSpPr>
          <p:nvPr/>
        </p:nvCxnSpPr>
        <p:spPr>
          <a:xfrm flipH="1">
            <a:off x="10463166" y="5153541"/>
            <a:ext cx="4950" cy="561459"/>
          </a:xfrm>
          <a:prstGeom prst="line">
            <a:avLst/>
          </a:prstGeom>
          <a:ln w="25400">
            <a:solidFill>
              <a:srgbClr val="BA4969"/>
            </a:solidFill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C8C0CDCF-04AE-6D20-5AE4-A56AA3B23096}"/>
              </a:ext>
            </a:extLst>
          </p:cNvPr>
          <p:cNvSpPr txBox="1"/>
          <p:nvPr/>
        </p:nvSpPr>
        <p:spPr>
          <a:xfrm>
            <a:off x="2876656" y="2940727"/>
            <a:ext cx="1951092" cy="1046440"/>
          </a:xfrm>
          <a:prstGeom prst="rect">
            <a:avLst/>
          </a:prstGeom>
          <a:solidFill>
            <a:srgbClr val="01BBC2"/>
          </a:solidFill>
          <a:ln w="12700">
            <a:solidFill>
              <a:schemeClr val="tx1"/>
            </a:solidFill>
          </a:ln>
        </p:spPr>
        <p:txBody>
          <a:bodyPr wrap="square" tIns="91440" bIns="91440" rtlCol="0">
            <a:spAutoFit/>
          </a:bodyPr>
          <a:lstStyle/>
          <a:p>
            <a:pPr algn="ctr"/>
            <a:r>
              <a:rPr lang="en-US" sz="1400" i="1" dirty="0"/>
              <a:t>Jones Whitsett Architects </a:t>
            </a:r>
            <a:r>
              <a:rPr lang="en-US" sz="1400" dirty="0"/>
              <a:t>(</a:t>
            </a:r>
            <a:r>
              <a:rPr lang="en-US" sz="1400" dirty="0" err="1"/>
              <a:t>JWA</a:t>
            </a:r>
            <a:r>
              <a:rPr lang="en-US" sz="1400" dirty="0"/>
              <a:t>)</a:t>
            </a:r>
          </a:p>
          <a:p>
            <a:pPr algn="ctr"/>
            <a:r>
              <a:rPr lang="en-US" sz="1400" dirty="0"/>
              <a:t>Existing Buildings</a:t>
            </a:r>
          </a:p>
          <a:p>
            <a:pPr algn="ctr"/>
            <a:r>
              <a:rPr lang="en-US" sz="1400" dirty="0"/>
              <a:t>Assessment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E84FE5A4-0D76-7B01-D82E-71AB59D2F064}"/>
              </a:ext>
            </a:extLst>
          </p:cNvPr>
          <p:cNvCxnSpPr>
            <a:cxnSpLocks/>
          </p:cNvCxnSpPr>
          <p:nvPr/>
        </p:nvCxnSpPr>
        <p:spPr>
          <a:xfrm flipH="1">
            <a:off x="3500211" y="3954840"/>
            <a:ext cx="1895" cy="822960"/>
          </a:xfrm>
          <a:prstGeom prst="line">
            <a:avLst/>
          </a:prstGeom>
          <a:ln w="25400">
            <a:solidFill>
              <a:srgbClr val="BA4969"/>
            </a:solidFill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4" name="TextBox 173">
            <a:extLst>
              <a:ext uri="{FF2B5EF4-FFF2-40B4-BE49-F238E27FC236}">
                <a16:creationId xmlns:a16="http://schemas.microsoft.com/office/drawing/2014/main" id="{927610E5-0A1B-A3C0-8AAF-3606480FF994}"/>
              </a:ext>
            </a:extLst>
          </p:cNvPr>
          <p:cNvSpPr txBox="1"/>
          <p:nvPr/>
        </p:nvSpPr>
        <p:spPr>
          <a:xfrm>
            <a:off x="3161618" y="4830545"/>
            <a:ext cx="467702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May</a:t>
            </a:r>
            <a:endParaRPr lang="en-US" sz="2000" dirty="0">
              <a:ln w="3175">
                <a:solidFill>
                  <a:srgbClr val="BA4969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B48745D-451C-A9BB-3E8E-CDECC8E08E3E}"/>
              </a:ext>
            </a:extLst>
          </p:cNvPr>
          <p:cNvSpPr txBox="1"/>
          <p:nvPr/>
        </p:nvSpPr>
        <p:spPr>
          <a:xfrm>
            <a:off x="424149" y="2941818"/>
            <a:ext cx="2286000" cy="1046440"/>
          </a:xfrm>
          <a:prstGeom prst="rect">
            <a:avLst/>
          </a:prstGeom>
          <a:solidFill>
            <a:srgbClr val="01BBC2"/>
          </a:solidFill>
          <a:ln w="12700">
            <a:solidFill>
              <a:schemeClr val="tx1"/>
            </a:solidFill>
          </a:ln>
        </p:spPr>
        <p:txBody>
          <a:bodyPr wrap="square" tIns="91440" bIns="91440" rtlCol="0">
            <a:spAutoFit/>
          </a:bodyPr>
          <a:lstStyle/>
          <a:p>
            <a:pPr algn="ctr"/>
            <a:r>
              <a:rPr lang="en-US" sz="1400" i="1" dirty="0" err="1"/>
              <a:t>Drummey</a:t>
            </a:r>
            <a:r>
              <a:rPr lang="en-US" sz="1400" i="1" dirty="0"/>
              <a:t> </a:t>
            </a:r>
            <a:r>
              <a:rPr lang="en-US" sz="1400" i="1" dirty="0" err="1"/>
              <a:t>Rosane</a:t>
            </a:r>
            <a:r>
              <a:rPr lang="en-US" sz="1400" i="1" dirty="0"/>
              <a:t> Anderson</a:t>
            </a:r>
          </a:p>
          <a:p>
            <a:pPr algn="ctr"/>
            <a:r>
              <a:rPr lang="en-US" sz="1400" i="1" dirty="0"/>
              <a:t>Architects </a:t>
            </a:r>
            <a:r>
              <a:rPr lang="en-US" sz="1400" dirty="0"/>
              <a:t>(DRA)</a:t>
            </a:r>
          </a:p>
          <a:p>
            <a:pPr algn="ctr"/>
            <a:r>
              <a:rPr lang="en-US" sz="1400" dirty="0"/>
              <a:t>Existing Buildings</a:t>
            </a:r>
          </a:p>
          <a:p>
            <a:pPr algn="ctr"/>
            <a:r>
              <a:rPr lang="en-US" sz="1400" dirty="0"/>
              <a:t>Assessment</a:t>
            </a:r>
          </a:p>
        </p:txBody>
      </p: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134C5BD4-4133-241D-A9AA-C4EB75F68E0E}"/>
              </a:ext>
            </a:extLst>
          </p:cNvPr>
          <p:cNvCxnSpPr>
            <a:cxnSpLocks/>
          </p:cNvCxnSpPr>
          <p:nvPr/>
        </p:nvCxnSpPr>
        <p:spPr>
          <a:xfrm flipH="1">
            <a:off x="1566202" y="3939076"/>
            <a:ext cx="1895" cy="822960"/>
          </a:xfrm>
          <a:prstGeom prst="line">
            <a:avLst/>
          </a:prstGeom>
          <a:ln w="25400">
            <a:solidFill>
              <a:srgbClr val="BA4969"/>
            </a:solidFill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E3D496EE-322C-5038-2095-8988BE60F439}"/>
              </a:ext>
            </a:extLst>
          </p:cNvPr>
          <p:cNvSpPr txBox="1"/>
          <p:nvPr/>
        </p:nvSpPr>
        <p:spPr>
          <a:xfrm>
            <a:off x="1080303" y="4807048"/>
            <a:ext cx="973693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Feb</a:t>
            </a:r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B506C423-F1C6-DC3D-4F9B-9AE8D09D69C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54668" y="4061879"/>
            <a:ext cx="11012265" cy="1095254"/>
            <a:chOff x="254668" y="3674127"/>
            <a:chExt cx="11012265" cy="1095254"/>
          </a:xfrm>
        </p:grpSpPr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2FE95EEB-14F4-F822-1363-A49261CBE991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189681" y="3674127"/>
              <a:ext cx="369332" cy="1095254"/>
              <a:chOff x="1189681" y="3674127"/>
              <a:chExt cx="369332" cy="1095254"/>
            </a:xfrm>
          </p:grpSpPr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C733E58F-692F-5EBE-6D0F-F8A6F6E4FF03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240833" y="3681409"/>
                <a:ext cx="0" cy="1087972"/>
              </a:xfrm>
              <a:prstGeom prst="line">
                <a:avLst/>
              </a:prstGeom>
              <a:ln w="12700">
                <a:gradFill>
                  <a:gsLst>
                    <a:gs pos="0">
                      <a:srgbClr val="01BBC2"/>
                    </a:gs>
                    <a:gs pos="50000">
                      <a:srgbClr val="39C2CE">
                        <a:alpha val="50000"/>
                      </a:srgbClr>
                    </a:gs>
                    <a:gs pos="76000">
                      <a:srgbClr val="6AC9D9">
                        <a:alpha val="25000"/>
                      </a:srgbClr>
                    </a:gs>
                    <a:gs pos="100000">
                      <a:srgbClr val="01BBC2">
                        <a:alpha val="10000"/>
                      </a:srgbClr>
                    </a:gs>
                  </a:gsLst>
                  <a:lin ang="5400000" scaled="1"/>
                </a:gra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291760BB-B056-2576-BF97-C9B4DACA534A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16200000">
                <a:off x="1053202" y="3810606"/>
                <a:ext cx="64229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2400" dirty="0">
                    <a:ln w="6350">
                      <a:solidFill>
                        <a:srgbClr val="666666"/>
                      </a:solidFill>
                    </a:ln>
                    <a:solidFill>
                      <a:schemeClr val="bg1"/>
                    </a:solidFill>
                  </a:rPr>
                  <a:t>2014</a:t>
                </a:r>
              </a:p>
            </p:txBody>
          </p:sp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3DF9DFE2-D1F5-E8C8-0919-90001EEBD51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161231" y="3674127"/>
              <a:ext cx="369332" cy="1095254"/>
              <a:chOff x="2161231" y="3674127"/>
              <a:chExt cx="369332" cy="1095254"/>
            </a:xfrm>
          </p:grpSpPr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A9BE1A7A-ADDA-1082-B2CA-3B7054827242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2212383" y="3681409"/>
                <a:ext cx="0" cy="1087972"/>
              </a:xfrm>
              <a:prstGeom prst="line">
                <a:avLst/>
              </a:prstGeom>
              <a:ln w="12700">
                <a:gradFill>
                  <a:gsLst>
                    <a:gs pos="0">
                      <a:srgbClr val="01BBC2"/>
                    </a:gs>
                    <a:gs pos="50000">
                      <a:srgbClr val="39C2CE">
                        <a:alpha val="50000"/>
                      </a:srgbClr>
                    </a:gs>
                    <a:gs pos="76000">
                      <a:srgbClr val="6AC9D9">
                        <a:alpha val="25000"/>
                      </a:srgbClr>
                    </a:gs>
                    <a:gs pos="100000">
                      <a:srgbClr val="01BBC2">
                        <a:alpha val="10000"/>
                      </a:srgbClr>
                    </a:gs>
                  </a:gsLst>
                  <a:lin ang="5400000" scaled="1"/>
                </a:gra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FBC3B7FD-6373-D623-D056-EC3A7CF60BD3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16200000">
                <a:off x="2024752" y="3810606"/>
                <a:ext cx="64229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2400" dirty="0">
                    <a:ln w="6350">
                      <a:solidFill>
                        <a:srgbClr val="666666"/>
                      </a:solidFill>
                    </a:ln>
                    <a:solidFill>
                      <a:schemeClr val="bg1"/>
                    </a:solidFill>
                  </a:rPr>
                  <a:t>2015</a:t>
                </a:r>
              </a:p>
            </p:txBody>
          </p:sp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68BAD9FB-8A8A-5E1B-383A-853354F1D80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131828" y="3674127"/>
              <a:ext cx="369332" cy="1095254"/>
              <a:chOff x="3131828" y="3674127"/>
              <a:chExt cx="369332" cy="1095254"/>
            </a:xfrm>
          </p:grpSpPr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0F4D1239-9E93-B80A-E8A8-DA2D813B55E6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3182980" y="3681409"/>
                <a:ext cx="0" cy="1087972"/>
              </a:xfrm>
              <a:prstGeom prst="line">
                <a:avLst/>
              </a:prstGeom>
              <a:ln w="12700">
                <a:gradFill>
                  <a:gsLst>
                    <a:gs pos="0">
                      <a:srgbClr val="01BBC2"/>
                    </a:gs>
                    <a:gs pos="50000">
                      <a:srgbClr val="39C2CE">
                        <a:alpha val="50000"/>
                      </a:srgbClr>
                    </a:gs>
                    <a:gs pos="76000">
                      <a:srgbClr val="6AC9D9">
                        <a:alpha val="25000"/>
                      </a:srgbClr>
                    </a:gs>
                    <a:gs pos="100000">
                      <a:srgbClr val="01BBC2">
                        <a:alpha val="10000"/>
                      </a:srgbClr>
                    </a:gs>
                  </a:gsLst>
                  <a:lin ang="5400000" scaled="1"/>
                </a:gra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ABB3E705-9F35-6ADE-136B-85DF1C7EC022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16200000">
                <a:off x="2995349" y="3810606"/>
                <a:ext cx="64229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2400" dirty="0">
                    <a:ln w="6350">
                      <a:solidFill>
                        <a:srgbClr val="666666"/>
                      </a:solidFill>
                    </a:ln>
                    <a:solidFill>
                      <a:schemeClr val="bg1"/>
                    </a:solidFill>
                  </a:rPr>
                  <a:t>2016</a:t>
                </a:r>
              </a:p>
            </p:txBody>
          </p:sp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F217DD46-9829-34BC-F416-2A70928A179D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103378" y="3674127"/>
              <a:ext cx="369332" cy="1095254"/>
              <a:chOff x="4103378" y="3674127"/>
              <a:chExt cx="369332" cy="1095254"/>
            </a:xfrm>
          </p:grpSpPr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2FB60F91-55CC-1619-D6C0-82B22A6EDDA8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4154530" y="3681409"/>
                <a:ext cx="0" cy="1087972"/>
              </a:xfrm>
              <a:prstGeom prst="line">
                <a:avLst/>
              </a:prstGeom>
              <a:ln w="12700">
                <a:gradFill>
                  <a:gsLst>
                    <a:gs pos="0">
                      <a:srgbClr val="01BBC2"/>
                    </a:gs>
                    <a:gs pos="50000">
                      <a:srgbClr val="39C2CE">
                        <a:alpha val="50000"/>
                      </a:srgbClr>
                    </a:gs>
                    <a:gs pos="76000">
                      <a:srgbClr val="6AC9D9">
                        <a:alpha val="25000"/>
                      </a:srgbClr>
                    </a:gs>
                    <a:gs pos="100000">
                      <a:srgbClr val="01BBC2">
                        <a:alpha val="10000"/>
                      </a:srgbClr>
                    </a:gs>
                  </a:gsLst>
                  <a:lin ang="5400000" scaled="1"/>
                </a:gra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0240C657-6AF1-F261-CFA0-EF813DF1953B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16200000">
                <a:off x="3966899" y="3810606"/>
                <a:ext cx="64229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2400" dirty="0">
                    <a:ln w="6350">
                      <a:solidFill>
                        <a:srgbClr val="666666"/>
                      </a:solidFill>
                    </a:ln>
                    <a:solidFill>
                      <a:schemeClr val="bg1"/>
                    </a:solidFill>
                  </a:rPr>
                  <a:t>2017</a:t>
                </a:r>
              </a:p>
            </p:txBody>
          </p:sp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24C7E90D-CF93-A0A2-23CF-A65E3B782BA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074016" y="3674127"/>
              <a:ext cx="369332" cy="1095254"/>
              <a:chOff x="5074016" y="3674127"/>
              <a:chExt cx="369332" cy="1095254"/>
            </a:xfrm>
          </p:grpSpPr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A7B74AA2-095C-9D02-ED5A-2A20CF5778C7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5125168" y="3681409"/>
                <a:ext cx="0" cy="1087972"/>
              </a:xfrm>
              <a:prstGeom prst="line">
                <a:avLst/>
              </a:prstGeom>
              <a:ln w="12700">
                <a:gradFill>
                  <a:gsLst>
                    <a:gs pos="0">
                      <a:srgbClr val="01BBC2"/>
                    </a:gs>
                    <a:gs pos="50000">
                      <a:srgbClr val="39C2CE">
                        <a:alpha val="50000"/>
                      </a:srgbClr>
                    </a:gs>
                    <a:gs pos="76000">
                      <a:srgbClr val="6AC9D9">
                        <a:alpha val="25000"/>
                      </a:srgbClr>
                    </a:gs>
                    <a:gs pos="100000">
                      <a:srgbClr val="01BBC2">
                        <a:alpha val="10000"/>
                      </a:srgbClr>
                    </a:gs>
                  </a:gsLst>
                  <a:lin ang="5400000" scaled="1"/>
                </a:gra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3" name="TextBox 212">
                <a:extLst>
                  <a:ext uri="{FF2B5EF4-FFF2-40B4-BE49-F238E27FC236}">
                    <a16:creationId xmlns:a16="http://schemas.microsoft.com/office/drawing/2014/main" id="{3B53DCC5-BE6E-114D-4F78-86C888AB7FCA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16200000">
                <a:off x="4937537" y="3810606"/>
                <a:ext cx="64229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2400" dirty="0">
                    <a:ln w="6350">
                      <a:solidFill>
                        <a:srgbClr val="666666"/>
                      </a:solidFill>
                    </a:ln>
                    <a:solidFill>
                      <a:schemeClr val="bg1"/>
                    </a:solidFill>
                  </a:rPr>
                  <a:t>2018</a:t>
                </a:r>
              </a:p>
            </p:txBody>
          </p:sp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26AB6EF9-D473-3467-2CA0-F78A26FBBBD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044613" y="3674127"/>
              <a:ext cx="369332" cy="1095254"/>
              <a:chOff x="6044613" y="3674127"/>
              <a:chExt cx="369332" cy="1095254"/>
            </a:xfrm>
          </p:grpSpPr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970F6A29-3F13-1BA4-19BC-BCEEDE740DEF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6095765" y="3681409"/>
                <a:ext cx="0" cy="1087972"/>
              </a:xfrm>
              <a:prstGeom prst="line">
                <a:avLst/>
              </a:prstGeom>
              <a:ln w="12700">
                <a:gradFill>
                  <a:gsLst>
                    <a:gs pos="0">
                      <a:srgbClr val="01BBC2"/>
                    </a:gs>
                    <a:gs pos="50000">
                      <a:srgbClr val="39C2CE">
                        <a:alpha val="50000"/>
                      </a:srgbClr>
                    </a:gs>
                    <a:gs pos="76000">
                      <a:srgbClr val="6AC9D9">
                        <a:alpha val="25000"/>
                      </a:srgbClr>
                    </a:gs>
                    <a:gs pos="100000">
                      <a:srgbClr val="01BBC2">
                        <a:alpha val="10000"/>
                      </a:srgbClr>
                    </a:gs>
                  </a:gsLst>
                  <a:lin ang="5400000" scaled="1"/>
                </a:gra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6830169F-3AEE-8209-7D83-DB954173BC06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16200000">
                <a:off x="5908134" y="3810606"/>
                <a:ext cx="64229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2400" dirty="0">
                    <a:ln w="6350">
                      <a:solidFill>
                        <a:srgbClr val="666666"/>
                      </a:solidFill>
                    </a:ln>
                    <a:solidFill>
                      <a:schemeClr val="bg1"/>
                    </a:solidFill>
                  </a:rPr>
                  <a:t>2019</a:t>
                </a:r>
              </a:p>
            </p:txBody>
          </p: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D0E43312-6A4C-567C-71EE-02E4F5A53DC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016163" y="3674127"/>
              <a:ext cx="369332" cy="1095254"/>
              <a:chOff x="7016163" y="3674127"/>
              <a:chExt cx="369332" cy="1095254"/>
            </a:xfrm>
          </p:grpSpPr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639EF16C-585E-AAAA-B2BE-B46FE058F017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7067315" y="3681409"/>
                <a:ext cx="0" cy="1087972"/>
              </a:xfrm>
              <a:prstGeom prst="line">
                <a:avLst/>
              </a:prstGeom>
              <a:ln w="12700">
                <a:gradFill>
                  <a:gsLst>
                    <a:gs pos="0">
                      <a:srgbClr val="01BBC2"/>
                    </a:gs>
                    <a:gs pos="50000">
                      <a:srgbClr val="39C2CE">
                        <a:alpha val="50000"/>
                      </a:srgbClr>
                    </a:gs>
                    <a:gs pos="76000">
                      <a:srgbClr val="6AC9D9">
                        <a:alpha val="25000"/>
                      </a:srgbClr>
                    </a:gs>
                    <a:gs pos="100000">
                      <a:srgbClr val="01BBC2">
                        <a:alpha val="10000"/>
                      </a:srgbClr>
                    </a:gs>
                  </a:gsLst>
                  <a:lin ang="5400000" scaled="1"/>
                </a:gra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236785B6-070A-FAB9-A262-53CA55040F42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16200000">
                <a:off x="6879684" y="3810606"/>
                <a:ext cx="64229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2400" dirty="0">
                    <a:ln w="6350">
                      <a:solidFill>
                        <a:srgbClr val="666666"/>
                      </a:solidFill>
                    </a:ln>
                    <a:solidFill>
                      <a:schemeClr val="bg1"/>
                    </a:solidFill>
                  </a:rPr>
                  <a:t>2020</a:t>
                </a:r>
              </a:p>
            </p:txBody>
          </p:sp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565D20F8-F46F-C883-FAAA-714534F912A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983903" y="3674127"/>
              <a:ext cx="369332" cy="1095254"/>
              <a:chOff x="7983903" y="3674127"/>
              <a:chExt cx="369332" cy="1095254"/>
            </a:xfrm>
          </p:grpSpPr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EEC91235-98A8-5770-7B1C-5D5F0FCE28A8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8035055" y="3681409"/>
                <a:ext cx="0" cy="1087972"/>
              </a:xfrm>
              <a:prstGeom prst="line">
                <a:avLst/>
              </a:prstGeom>
              <a:ln w="12700">
                <a:gradFill>
                  <a:gsLst>
                    <a:gs pos="0">
                      <a:srgbClr val="01BBC2"/>
                    </a:gs>
                    <a:gs pos="50000">
                      <a:srgbClr val="39C2CE">
                        <a:alpha val="50000"/>
                      </a:srgbClr>
                    </a:gs>
                    <a:gs pos="76000">
                      <a:srgbClr val="6AC9D9">
                        <a:alpha val="25000"/>
                      </a:srgbClr>
                    </a:gs>
                    <a:gs pos="100000">
                      <a:srgbClr val="01BBC2">
                        <a:alpha val="10000"/>
                      </a:srgbClr>
                    </a:gs>
                  </a:gsLst>
                  <a:lin ang="5400000" scaled="1"/>
                </a:gra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86A09C3B-3F75-7F35-306F-28F8BF2B731F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16200000">
                <a:off x="7847424" y="3810606"/>
                <a:ext cx="64229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2400" dirty="0">
                    <a:ln w="6350">
                      <a:solidFill>
                        <a:srgbClr val="666666"/>
                      </a:solidFill>
                    </a:ln>
                    <a:solidFill>
                      <a:schemeClr val="bg1"/>
                    </a:solidFill>
                  </a:rPr>
                  <a:t>2021</a:t>
                </a:r>
              </a:p>
            </p:txBody>
          </p:sp>
        </p:grp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7ECB4DD1-39C8-F871-3C9D-CE879D55796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8953548" y="3674127"/>
              <a:ext cx="369332" cy="1095254"/>
              <a:chOff x="8953548" y="3674127"/>
              <a:chExt cx="369332" cy="1095254"/>
            </a:xfrm>
          </p:grpSpPr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E618519B-FB4C-C3F3-C09E-4C17CEE91603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004700" y="3681409"/>
                <a:ext cx="0" cy="1087972"/>
              </a:xfrm>
              <a:prstGeom prst="line">
                <a:avLst/>
              </a:prstGeom>
              <a:ln w="12700">
                <a:gradFill>
                  <a:gsLst>
                    <a:gs pos="0">
                      <a:srgbClr val="01BBC2"/>
                    </a:gs>
                    <a:gs pos="50000">
                      <a:srgbClr val="39C2CE">
                        <a:alpha val="50000"/>
                      </a:srgbClr>
                    </a:gs>
                    <a:gs pos="76000">
                      <a:srgbClr val="6AC9D9">
                        <a:alpha val="25000"/>
                      </a:srgbClr>
                    </a:gs>
                    <a:gs pos="100000">
                      <a:srgbClr val="01BBC2">
                        <a:alpha val="10000"/>
                      </a:srgbClr>
                    </a:gs>
                  </a:gsLst>
                  <a:lin ang="5400000" scaled="1"/>
                </a:gra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21" name="TextBox 220">
                <a:extLst>
                  <a:ext uri="{FF2B5EF4-FFF2-40B4-BE49-F238E27FC236}">
                    <a16:creationId xmlns:a16="http://schemas.microsoft.com/office/drawing/2014/main" id="{B6D8AA5E-95FC-2F39-938F-96D4E511F6DC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16200000">
                <a:off x="8817069" y="3810606"/>
                <a:ext cx="64229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2400" dirty="0">
                    <a:ln w="6350">
                      <a:solidFill>
                        <a:srgbClr val="666666"/>
                      </a:solidFill>
                    </a:ln>
                    <a:solidFill>
                      <a:schemeClr val="bg1"/>
                    </a:solidFill>
                  </a:rPr>
                  <a:t>2022</a:t>
                </a:r>
              </a:p>
            </p:txBody>
          </p:sp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1136F9E3-9F52-77CE-E2BF-B88EAB415E0F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9924146" y="3674127"/>
              <a:ext cx="369332" cy="1095254"/>
              <a:chOff x="9924146" y="3674127"/>
              <a:chExt cx="369332" cy="1095254"/>
            </a:xfrm>
          </p:grpSpPr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CDD9D13B-7954-1616-C3D2-EEA7F9EBC952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9975298" y="3681409"/>
                <a:ext cx="0" cy="1087972"/>
              </a:xfrm>
              <a:prstGeom prst="line">
                <a:avLst/>
              </a:prstGeom>
              <a:ln w="12700">
                <a:gradFill>
                  <a:gsLst>
                    <a:gs pos="0">
                      <a:srgbClr val="01BBC2"/>
                    </a:gs>
                    <a:gs pos="50000">
                      <a:srgbClr val="39C2CE">
                        <a:alpha val="50000"/>
                      </a:srgbClr>
                    </a:gs>
                    <a:gs pos="76000">
                      <a:srgbClr val="6AC9D9">
                        <a:alpha val="25000"/>
                      </a:srgbClr>
                    </a:gs>
                    <a:gs pos="100000">
                      <a:srgbClr val="01BBC2">
                        <a:alpha val="10000"/>
                      </a:srgbClr>
                    </a:gs>
                  </a:gsLst>
                  <a:lin ang="5400000" scaled="1"/>
                </a:gra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A0748343-F97C-112D-4BC2-C7037DB1C065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16200000">
                <a:off x="9787667" y="3810606"/>
                <a:ext cx="64229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2400" dirty="0">
                    <a:ln w="6350">
                      <a:solidFill>
                        <a:srgbClr val="666666"/>
                      </a:solidFill>
                    </a:ln>
                    <a:solidFill>
                      <a:schemeClr val="bg1"/>
                    </a:solidFill>
                  </a:rPr>
                  <a:t>2023</a:t>
                </a:r>
              </a:p>
            </p:txBody>
          </p:sp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1218D28F-A629-A339-0EBE-F2AA36E8D27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897601" y="3674127"/>
              <a:ext cx="369332" cy="1095254"/>
              <a:chOff x="10897601" y="3674127"/>
              <a:chExt cx="369332" cy="1095254"/>
            </a:xfrm>
          </p:grpSpPr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BEC990AE-7569-588B-31CE-180E5B32F0FB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0948753" y="3681409"/>
                <a:ext cx="0" cy="1087972"/>
              </a:xfrm>
              <a:prstGeom prst="line">
                <a:avLst/>
              </a:prstGeom>
              <a:ln w="12700">
                <a:gradFill>
                  <a:gsLst>
                    <a:gs pos="0">
                      <a:srgbClr val="01BBC2"/>
                    </a:gs>
                    <a:gs pos="50000">
                      <a:srgbClr val="39C2CE">
                        <a:alpha val="50000"/>
                      </a:srgbClr>
                    </a:gs>
                    <a:gs pos="76000">
                      <a:srgbClr val="6AC9D9">
                        <a:alpha val="25000"/>
                      </a:srgbClr>
                    </a:gs>
                    <a:gs pos="100000">
                      <a:srgbClr val="01BBC2">
                        <a:alpha val="10000"/>
                      </a:srgbClr>
                    </a:gs>
                  </a:gsLst>
                  <a:lin ang="5400000" scaled="1"/>
                </a:gra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921E32B2-2761-DAA2-C0F8-5AAFDD9EAB18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16200000">
                <a:off x="10761122" y="3810606"/>
                <a:ext cx="64229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2400" dirty="0">
                    <a:ln w="6350">
                      <a:solidFill>
                        <a:srgbClr val="666666"/>
                      </a:solidFill>
                    </a:ln>
                    <a:solidFill>
                      <a:schemeClr val="bg1"/>
                    </a:solidFill>
                  </a:rPr>
                  <a:t>2024</a:t>
                </a:r>
              </a:p>
            </p:txBody>
          </p:sp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1761C944-2997-E492-129E-E780685B731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54668" y="3674127"/>
              <a:ext cx="369332" cy="1095254"/>
              <a:chOff x="1189681" y="3674127"/>
              <a:chExt cx="369332" cy="1095254"/>
            </a:xfrm>
          </p:grpSpPr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55BB4120-9106-36EA-0DE3-FB92EDC77406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240833" y="3681409"/>
                <a:ext cx="0" cy="1087972"/>
              </a:xfrm>
              <a:prstGeom prst="line">
                <a:avLst/>
              </a:prstGeom>
              <a:ln w="12700">
                <a:gradFill>
                  <a:gsLst>
                    <a:gs pos="0">
                      <a:srgbClr val="01BBC2"/>
                    </a:gs>
                    <a:gs pos="50000">
                      <a:srgbClr val="39C2CE">
                        <a:alpha val="50000"/>
                      </a:srgbClr>
                    </a:gs>
                    <a:gs pos="76000">
                      <a:srgbClr val="6AC9D9">
                        <a:alpha val="25000"/>
                      </a:srgbClr>
                    </a:gs>
                    <a:gs pos="100000">
                      <a:srgbClr val="01BBC2">
                        <a:alpha val="10000"/>
                      </a:srgbClr>
                    </a:gs>
                  </a:gsLst>
                  <a:lin ang="5400000" scaled="1"/>
                </a:gra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9" name="TextBox 258">
                <a:extLst>
                  <a:ext uri="{FF2B5EF4-FFF2-40B4-BE49-F238E27FC236}">
                    <a16:creationId xmlns:a16="http://schemas.microsoft.com/office/drawing/2014/main" id="{345AE09A-2F2E-DD66-2C66-FBEA6B9C5B0F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16200000">
                <a:off x="1053202" y="3810606"/>
                <a:ext cx="64229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2400" dirty="0">
                    <a:ln w="6350">
                      <a:solidFill>
                        <a:srgbClr val="666666"/>
                      </a:solidFill>
                    </a:ln>
                    <a:solidFill>
                      <a:schemeClr val="bg1"/>
                    </a:solidFill>
                  </a:rPr>
                  <a:t>2013</a:t>
                </a: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CF13DB2-09B8-84F2-0476-7FB64D208874}"/>
              </a:ext>
            </a:extLst>
          </p:cNvPr>
          <p:cNvSpPr txBox="1"/>
          <p:nvPr/>
        </p:nvSpPr>
        <p:spPr>
          <a:xfrm>
            <a:off x="2434104" y="5687121"/>
            <a:ext cx="2796874" cy="830997"/>
          </a:xfrm>
          <a:prstGeom prst="rect">
            <a:avLst/>
          </a:prstGeom>
          <a:solidFill>
            <a:srgbClr val="01BBC2"/>
          </a:solidFill>
          <a:ln w="12700">
            <a:solidFill>
              <a:schemeClr val="tx1"/>
            </a:solidFill>
          </a:ln>
        </p:spPr>
        <p:txBody>
          <a:bodyPr wrap="square" tIns="91440" bIns="91440" rtlCol="0">
            <a:spAutoFit/>
          </a:bodyPr>
          <a:lstStyle/>
          <a:p>
            <a:pPr algn="ctr"/>
            <a:r>
              <a:rPr lang="en-US" sz="1400" i="1" dirty="0"/>
              <a:t>Johnson Structural Engineering </a:t>
            </a:r>
            <a:r>
              <a:rPr lang="en-US" sz="1400" dirty="0"/>
              <a:t>(</a:t>
            </a:r>
            <a:r>
              <a:rPr lang="en-US" sz="1400" dirty="0" err="1"/>
              <a:t>JSE</a:t>
            </a:r>
            <a:r>
              <a:rPr lang="en-US" sz="1400" dirty="0"/>
              <a:t>)</a:t>
            </a:r>
          </a:p>
          <a:p>
            <a:pPr algn="ctr"/>
            <a:r>
              <a:rPr lang="en-US" sz="1400" dirty="0"/>
              <a:t>Existing Buildings</a:t>
            </a:r>
          </a:p>
          <a:p>
            <a:pPr algn="ctr"/>
            <a:r>
              <a:rPr lang="en-US" sz="1400" dirty="0"/>
              <a:t>Structural Assessment</a:t>
            </a:r>
          </a:p>
        </p:txBody>
      </p: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19B54EC5-0A58-008D-13AD-2A620F482518}"/>
              </a:ext>
            </a:extLst>
          </p:cNvPr>
          <p:cNvCxnSpPr>
            <a:cxnSpLocks/>
          </p:cNvCxnSpPr>
          <p:nvPr/>
        </p:nvCxnSpPr>
        <p:spPr>
          <a:xfrm>
            <a:off x="3832541" y="5138346"/>
            <a:ext cx="0" cy="576654"/>
          </a:xfrm>
          <a:prstGeom prst="line">
            <a:avLst/>
          </a:prstGeom>
          <a:ln w="25400">
            <a:solidFill>
              <a:srgbClr val="BA4969"/>
            </a:solidFill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DF038AE-618D-623B-6D09-5B3ACD9ADD0D}"/>
              </a:ext>
            </a:extLst>
          </p:cNvPr>
          <p:cNvSpPr txBox="1"/>
          <p:nvPr/>
        </p:nvSpPr>
        <p:spPr>
          <a:xfrm>
            <a:off x="5358888" y="3015516"/>
            <a:ext cx="3779326" cy="830997"/>
          </a:xfrm>
          <a:prstGeom prst="rect">
            <a:avLst/>
          </a:prstGeom>
          <a:solidFill>
            <a:srgbClr val="BA4969"/>
          </a:solidFill>
          <a:ln w="12700">
            <a:solidFill>
              <a:schemeClr val="tx1"/>
            </a:solidFill>
          </a:ln>
        </p:spPr>
        <p:txBody>
          <a:bodyPr wrap="square" tIns="91440" bIns="91440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</a:rPr>
              <a:t>PUBLIC SAFETY BUILDING Project – Design and Construction</a:t>
            </a:r>
          </a:p>
          <a:p>
            <a:pPr algn="ctr"/>
            <a:r>
              <a:rPr lang="en-US" sz="1400" i="1" dirty="0">
                <a:solidFill>
                  <a:schemeClr val="bg1"/>
                </a:solidFill>
              </a:rPr>
              <a:t>Jones Whitsett Architects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8C5F0F-02D2-847E-7347-9557EA8AF37B}"/>
              </a:ext>
            </a:extLst>
          </p:cNvPr>
          <p:cNvCxnSpPr>
            <a:cxnSpLocks/>
          </p:cNvCxnSpPr>
          <p:nvPr/>
        </p:nvCxnSpPr>
        <p:spPr>
          <a:xfrm>
            <a:off x="5507225" y="3811120"/>
            <a:ext cx="0" cy="964166"/>
          </a:xfrm>
          <a:prstGeom prst="line">
            <a:avLst/>
          </a:prstGeom>
          <a:ln w="25400">
            <a:solidFill>
              <a:srgbClr val="01BBC2"/>
            </a:solidFill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5CAA38-048D-F9A3-7DC1-EAC2934FE553}"/>
              </a:ext>
            </a:extLst>
          </p:cNvPr>
          <p:cNvCxnSpPr>
            <a:cxnSpLocks/>
          </p:cNvCxnSpPr>
          <p:nvPr/>
        </p:nvCxnSpPr>
        <p:spPr>
          <a:xfrm>
            <a:off x="8988934" y="3787733"/>
            <a:ext cx="0" cy="976316"/>
          </a:xfrm>
          <a:prstGeom prst="line">
            <a:avLst/>
          </a:prstGeom>
          <a:ln w="25400">
            <a:solidFill>
              <a:srgbClr val="01BBC2"/>
            </a:solidFill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C2F2FE2-D5B1-BAFF-DAE4-4FDA898B83E0}"/>
              </a:ext>
            </a:extLst>
          </p:cNvPr>
          <p:cNvSpPr txBox="1"/>
          <p:nvPr/>
        </p:nvSpPr>
        <p:spPr>
          <a:xfrm>
            <a:off x="9535177" y="2884656"/>
            <a:ext cx="1612470" cy="1046440"/>
          </a:xfrm>
          <a:prstGeom prst="rect">
            <a:avLst/>
          </a:prstGeom>
          <a:solidFill>
            <a:srgbClr val="BA4969"/>
          </a:solidFill>
          <a:ln w="12700">
            <a:solidFill>
              <a:schemeClr val="tx1"/>
            </a:solidFill>
          </a:ln>
        </p:spPr>
        <p:txBody>
          <a:bodyPr wrap="square" tIns="91440" bIns="91440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</a:rPr>
              <a:t>BUILDING COMMITTEE – Town Hall Offices Project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93CE088-D0F9-D546-FD5C-0B75173DF916}"/>
              </a:ext>
            </a:extLst>
          </p:cNvPr>
          <p:cNvCxnSpPr>
            <a:cxnSpLocks/>
          </p:cNvCxnSpPr>
          <p:nvPr/>
        </p:nvCxnSpPr>
        <p:spPr>
          <a:xfrm flipH="1">
            <a:off x="10293478" y="3894865"/>
            <a:ext cx="7844" cy="912183"/>
          </a:xfrm>
          <a:prstGeom prst="line">
            <a:avLst/>
          </a:prstGeom>
          <a:ln w="25400">
            <a:solidFill>
              <a:srgbClr val="01BBC2"/>
            </a:solidFill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C3CA04-5E0A-7A06-5E6F-B6A60F84FC60}"/>
              </a:ext>
            </a:extLst>
          </p:cNvPr>
          <p:cNvSpPr txBox="1"/>
          <p:nvPr/>
        </p:nvSpPr>
        <p:spPr>
          <a:xfrm>
            <a:off x="5549899" y="1997912"/>
            <a:ext cx="5365326" cy="500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Projects Completed and Possible Future Projects</a:t>
            </a:r>
            <a:endParaRPr lang="en-US" sz="2000" b="1" dirty="0">
              <a:solidFill>
                <a:prstClr val="black"/>
              </a:solidFill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prstClr val="black"/>
              </a:solidFill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864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A0A19D-1D0B-275D-90D1-B81D3F53B4ED}"/>
              </a:ext>
            </a:extLst>
          </p:cNvPr>
          <p:cNvSpPr txBox="1"/>
          <p:nvPr/>
        </p:nvSpPr>
        <p:spPr>
          <a:xfrm>
            <a:off x="63059" y="0"/>
            <a:ext cx="9717823" cy="64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Semilight" panose="020B0402040204020203" pitchFamily="34" charset="0"/>
              </a:rPr>
              <a:t>Existing Building Assessment: Annex</a:t>
            </a:r>
          </a:p>
        </p:txBody>
      </p:sp>
      <p:sp>
        <p:nvSpPr>
          <p:cNvPr id="38" name="Freeform 454">
            <a:extLst>
              <a:ext uri="{FF2B5EF4-FFF2-40B4-BE49-F238E27FC236}">
                <a16:creationId xmlns:a16="http://schemas.microsoft.com/office/drawing/2014/main" id="{A34BDBA5-FA28-3CCB-2F5B-FE2B77CE3190}"/>
              </a:ext>
            </a:extLst>
          </p:cNvPr>
          <p:cNvSpPr>
            <a:spLocks noEditPoints="1"/>
          </p:cNvSpPr>
          <p:nvPr/>
        </p:nvSpPr>
        <p:spPr bwMode="auto">
          <a:xfrm>
            <a:off x="10341412" y="3365912"/>
            <a:ext cx="418367" cy="290533"/>
          </a:xfrm>
          <a:custGeom>
            <a:avLst/>
            <a:gdLst>
              <a:gd name="T0" fmla="*/ 456 w 900"/>
              <a:gd name="T1" fmla="*/ 252 h 629"/>
              <a:gd name="T2" fmla="*/ 464 w 900"/>
              <a:gd name="T3" fmla="*/ 244 h 629"/>
              <a:gd name="T4" fmla="*/ 463 w 900"/>
              <a:gd name="T5" fmla="*/ 232 h 629"/>
              <a:gd name="T6" fmla="*/ 454 w 900"/>
              <a:gd name="T7" fmla="*/ 225 h 629"/>
              <a:gd name="T8" fmla="*/ 164 w 900"/>
              <a:gd name="T9" fmla="*/ 298 h 629"/>
              <a:gd name="T10" fmla="*/ 450 w 900"/>
              <a:gd name="T11" fmla="*/ 447 h 629"/>
              <a:gd name="T12" fmla="*/ 202 w 900"/>
              <a:gd name="T13" fmla="*/ 579 h 629"/>
              <a:gd name="T14" fmla="*/ 173 w 900"/>
              <a:gd name="T15" fmla="*/ 598 h 629"/>
              <a:gd name="T16" fmla="*/ 140 w 900"/>
              <a:gd name="T17" fmla="*/ 591 h 629"/>
              <a:gd name="T18" fmla="*/ 121 w 900"/>
              <a:gd name="T19" fmla="*/ 563 h 629"/>
              <a:gd name="T20" fmla="*/ 127 w 900"/>
              <a:gd name="T21" fmla="*/ 529 h 629"/>
              <a:gd name="T22" fmla="*/ 156 w 900"/>
              <a:gd name="T23" fmla="*/ 509 h 629"/>
              <a:gd name="T24" fmla="*/ 190 w 900"/>
              <a:gd name="T25" fmla="*/ 517 h 629"/>
              <a:gd name="T26" fmla="*/ 209 w 900"/>
              <a:gd name="T27" fmla="*/ 545 h 629"/>
              <a:gd name="T28" fmla="*/ 456 w 900"/>
              <a:gd name="T29" fmla="*/ 1 h 629"/>
              <a:gd name="T30" fmla="*/ 442 w 900"/>
              <a:gd name="T31" fmla="*/ 1 h 629"/>
              <a:gd name="T32" fmla="*/ 1 w 900"/>
              <a:gd name="T33" fmla="*/ 235 h 629"/>
              <a:gd name="T34" fmla="*/ 5 w 900"/>
              <a:gd name="T35" fmla="*/ 250 h 629"/>
              <a:gd name="T36" fmla="*/ 143 w 900"/>
              <a:gd name="T37" fmla="*/ 482 h 629"/>
              <a:gd name="T38" fmla="*/ 116 w 900"/>
              <a:gd name="T39" fmla="*/ 498 h 629"/>
              <a:gd name="T40" fmla="*/ 97 w 900"/>
              <a:gd name="T41" fmla="*/ 522 h 629"/>
              <a:gd name="T42" fmla="*/ 90 w 900"/>
              <a:gd name="T43" fmla="*/ 547 h 629"/>
              <a:gd name="T44" fmla="*/ 93 w 900"/>
              <a:gd name="T45" fmla="*/ 576 h 629"/>
              <a:gd name="T46" fmla="*/ 107 w 900"/>
              <a:gd name="T47" fmla="*/ 602 h 629"/>
              <a:gd name="T48" fmla="*/ 130 w 900"/>
              <a:gd name="T49" fmla="*/ 620 h 629"/>
              <a:gd name="T50" fmla="*/ 157 w 900"/>
              <a:gd name="T51" fmla="*/ 628 h 629"/>
              <a:gd name="T52" fmla="*/ 187 w 900"/>
              <a:gd name="T53" fmla="*/ 625 h 629"/>
              <a:gd name="T54" fmla="*/ 213 w 900"/>
              <a:gd name="T55" fmla="*/ 611 h 629"/>
              <a:gd name="T56" fmla="*/ 231 w 900"/>
              <a:gd name="T57" fmla="*/ 590 h 629"/>
              <a:gd name="T58" fmla="*/ 240 w 900"/>
              <a:gd name="T59" fmla="*/ 562 h 629"/>
              <a:gd name="T60" fmla="*/ 238 w 900"/>
              <a:gd name="T61" fmla="*/ 534 h 629"/>
              <a:gd name="T62" fmla="*/ 227 w 900"/>
              <a:gd name="T63" fmla="*/ 512 h 629"/>
              <a:gd name="T64" fmla="*/ 198 w 900"/>
              <a:gd name="T65" fmla="*/ 487 h 629"/>
              <a:gd name="T66" fmla="*/ 180 w 900"/>
              <a:gd name="T67" fmla="*/ 341 h 629"/>
              <a:gd name="T68" fmla="*/ 453 w 900"/>
              <a:gd name="T69" fmla="*/ 478 h 629"/>
              <a:gd name="T70" fmla="*/ 719 w 900"/>
              <a:gd name="T71" fmla="*/ 411 h 629"/>
              <a:gd name="T72" fmla="*/ 709 w 900"/>
              <a:gd name="T73" fmla="*/ 446 h 629"/>
              <a:gd name="T74" fmla="*/ 663 w 900"/>
              <a:gd name="T75" fmla="*/ 503 h 629"/>
              <a:gd name="T76" fmla="*/ 585 w 900"/>
              <a:gd name="T77" fmla="*/ 551 h 629"/>
              <a:gd name="T78" fmla="*/ 495 w 900"/>
              <a:gd name="T79" fmla="*/ 574 h 629"/>
              <a:gd name="T80" fmla="*/ 434 w 900"/>
              <a:gd name="T81" fmla="*/ 577 h 629"/>
              <a:gd name="T82" fmla="*/ 354 w 900"/>
              <a:gd name="T83" fmla="*/ 566 h 629"/>
              <a:gd name="T84" fmla="*/ 313 w 900"/>
              <a:gd name="T85" fmla="*/ 559 h 629"/>
              <a:gd name="T86" fmla="*/ 304 w 900"/>
              <a:gd name="T87" fmla="*/ 566 h 629"/>
              <a:gd name="T88" fmla="*/ 303 w 900"/>
              <a:gd name="T89" fmla="*/ 578 h 629"/>
              <a:gd name="T90" fmla="*/ 311 w 900"/>
              <a:gd name="T91" fmla="*/ 587 h 629"/>
              <a:gd name="T92" fmla="*/ 366 w 900"/>
              <a:gd name="T93" fmla="*/ 599 h 629"/>
              <a:gd name="T94" fmla="*/ 434 w 900"/>
              <a:gd name="T95" fmla="*/ 607 h 629"/>
              <a:gd name="T96" fmla="*/ 500 w 900"/>
              <a:gd name="T97" fmla="*/ 604 h 629"/>
              <a:gd name="T98" fmla="*/ 561 w 900"/>
              <a:gd name="T99" fmla="*/ 591 h 629"/>
              <a:gd name="T100" fmla="*/ 614 w 900"/>
              <a:gd name="T101" fmla="*/ 571 h 629"/>
              <a:gd name="T102" fmla="*/ 660 w 900"/>
              <a:gd name="T103" fmla="*/ 545 h 629"/>
              <a:gd name="T104" fmla="*/ 718 w 900"/>
              <a:gd name="T105" fmla="*/ 488 h 629"/>
              <a:gd name="T106" fmla="*/ 741 w 900"/>
              <a:gd name="T107" fmla="*/ 445 h 629"/>
              <a:gd name="T108" fmla="*/ 749 w 900"/>
              <a:gd name="T109" fmla="*/ 412 h 629"/>
              <a:gd name="T110" fmla="*/ 894 w 900"/>
              <a:gd name="T111" fmla="*/ 250 h 629"/>
              <a:gd name="T112" fmla="*/ 899 w 900"/>
              <a:gd name="T113" fmla="*/ 235 h 6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00" h="629">
                <a:moveTo>
                  <a:pt x="450" y="447"/>
                </a:moveTo>
                <a:lnTo>
                  <a:pt x="203" y="320"/>
                </a:lnTo>
                <a:lnTo>
                  <a:pt x="453" y="253"/>
                </a:lnTo>
                <a:lnTo>
                  <a:pt x="456" y="252"/>
                </a:lnTo>
                <a:lnTo>
                  <a:pt x="458" y="251"/>
                </a:lnTo>
                <a:lnTo>
                  <a:pt x="461" y="249"/>
                </a:lnTo>
                <a:lnTo>
                  <a:pt x="463" y="247"/>
                </a:lnTo>
                <a:lnTo>
                  <a:pt x="464" y="244"/>
                </a:lnTo>
                <a:lnTo>
                  <a:pt x="465" y="242"/>
                </a:lnTo>
                <a:lnTo>
                  <a:pt x="465" y="238"/>
                </a:lnTo>
                <a:lnTo>
                  <a:pt x="464" y="235"/>
                </a:lnTo>
                <a:lnTo>
                  <a:pt x="463" y="232"/>
                </a:lnTo>
                <a:lnTo>
                  <a:pt x="462" y="230"/>
                </a:lnTo>
                <a:lnTo>
                  <a:pt x="459" y="228"/>
                </a:lnTo>
                <a:lnTo>
                  <a:pt x="457" y="227"/>
                </a:lnTo>
                <a:lnTo>
                  <a:pt x="454" y="225"/>
                </a:lnTo>
                <a:lnTo>
                  <a:pt x="452" y="225"/>
                </a:lnTo>
                <a:lnTo>
                  <a:pt x="449" y="225"/>
                </a:lnTo>
                <a:lnTo>
                  <a:pt x="446" y="225"/>
                </a:lnTo>
                <a:lnTo>
                  <a:pt x="164" y="298"/>
                </a:lnTo>
                <a:lnTo>
                  <a:pt x="48" y="240"/>
                </a:lnTo>
                <a:lnTo>
                  <a:pt x="450" y="31"/>
                </a:lnTo>
                <a:lnTo>
                  <a:pt x="852" y="240"/>
                </a:lnTo>
                <a:lnTo>
                  <a:pt x="450" y="447"/>
                </a:lnTo>
                <a:close/>
                <a:moveTo>
                  <a:pt x="210" y="554"/>
                </a:moveTo>
                <a:lnTo>
                  <a:pt x="209" y="563"/>
                </a:lnTo>
                <a:lnTo>
                  <a:pt x="207" y="572"/>
                </a:lnTo>
                <a:lnTo>
                  <a:pt x="202" y="579"/>
                </a:lnTo>
                <a:lnTo>
                  <a:pt x="197" y="586"/>
                </a:lnTo>
                <a:lnTo>
                  <a:pt x="190" y="591"/>
                </a:lnTo>
                <a:lnTo>
                  <a:pt x="182" y="595"/>
                </a:lnTo>
                <a:lnTo>
                  <a:pt x="173" y="598"/>
                </a:lnTo>
                <a:lnTo>
                  <a:pt x="165" y="599"/>
                </a:lnTo>
                <a:lnTo>
                  <a:pt x="156" y="598"/>
                </a:lnTo>
                <a:lnTo>
                  <a:pt x="148" y="595"/>
                </a:lnTo>
                <a:lnTo>
                  <a:pt x="140" y="591"/>
                </a:lnTo>
                <a:lnTo>
                  <a:pt x="133" y="586"/>
                </a:lnTo>
                <a:lnTo>
                  <a:pt x="127" y="579"/>
                </a:lnTo>
                <a:lnTo>
                  <a:pt x="123" y="572"/>
                </a:lnTo>
                <a:lnTo>
                  <a:pt x="121" y="563"/>
                </a:lnTo>
                <a:lnTo>
                  <a:pt x="120" y="554"/>
                </a:lnTo>
                <a:lnTo>
                  <a:pt x="121" y="545"/>
                </a:lnTo>
                <a:lnTo>
                  <a:pt x="123" y="536"/>
                </a:lnTo>
                <a:lnTo>
                  <a:pt x="127" y="529"/>
                </a:lnTo>
                <a:lnTo>
                  <a:pt x="133" y="522"/>
                </a:lnTo>
                <a:lnTo>
                  <a:pt x="140" y="517"/>
                </a:lnTo>
                <a:lnTo>
                  <a:pt x="148" y="513"/>
                </a:lnTo>
                <a:lnTo>
                  <a:pt x="156" y="509"/>
                </a:lnTo>
                <a:lnTo>
                  <a:pt x="165" y="509"/>
                </a:lnTo>
                <a:lnTo>
                  <a:pt x="173" y="509"/>
                </a:lnTo>
                <a:lnTo>
                  <a:pt x="182" y="513"/>
                </a:lnTo>
                <a:lnTo>
                  <a:pt x="190" y="517"/>
                </a:lnTo>
                <a:lnTo>
                  <a:pt x="197" y="522"/>
                </a:lnTo>
                <a:lnTo>
                  <a:pt x="202" y="529"/>
                </a:lnTo>
                <a:lnTo>
                  <a:pt x="207" y="536"/>
                </a:lnTo>
                <a:lnTo>
                  <a:pt x="209" y="545"/>
                </a:lnTo>
                <a:lnTo>
                  <a:pt x="210" y="554"/>
                </a:lnTo>
                <a:lnTo>
                  <a:pt x="210" y="554"/>
                </a:lnTo>
                <a:close/>
                <a:moveTo>
                  <a:pt x="891" y="226"/>
                </a:moveTo>
                <a:lnTo>
                  <a:pt x="456" y="1"/>
                </a:lnTo>
                <a:lnTo>
                  <a:pt x="453" y="0"/>
                </a:lnTo>
                <a:lnTo>
                  <a:pt x="450" y="0"/>
                </a:lnTo>
                <a:lnTo>
                  <a:pt x="447" y="0"/>
                </a:lnTo>
                <a:lnTo>
                  <a:pt x="442" y="1"/>
                </a:lnTo>
                <a:lnTo>
                  <a:pt x="8" y="226"/>
                </a:lnTo>
                <a:lnTo>
                  <a:pt x="5" y="228"/>
                </a:lnTo>
                <a:lnTo>
                  <a:pt x="2" y="231"/>
                </a:lnTo>
                <a:lnTo>
                  <a:pt x="1" y="235"/>
                </a:lnTo>
                <a:lnTo>
                  <a:pt x="0" y="240"/>
                </a:lnTo>
                <a:lnTo>
                  <a:pt x="1" y="243"/>
                </a:lnTo>
                <a:lnTo>
                  <a:pt x="2" y="247"/>
                </a:lnTo>
                <a:lnTo>
                  <a:pt x="5" y="250"/>
                </a:lnTo>
                <a:lnTo>
                  <a:pt x="8" y="252"/>
                </a:lnTo>
                <a:lnTo>
                  <a:pt x="150" y="326"/>
                </a:lnTo>
                <a:lnTo>
                  <a:pt x="150" y="481"/>
                </a:lnTo>
                <a:lnTo>
                  <a:pt x="143" y="482"/>
                </a:lnTo>
                <a:lnTo>
                  <a:pt x="137" y="484"/>
                </a:lnTo>
                <a:lnTo>
                  <a:pt x="132" y="487"/>
                </a:lnTo>
                <a:lnTo>
                  <a:pt x="126" y="490"/>
                </a:lnTo>
                <a:lnTo>
                  <a:pt x="116" y="498"/>
                </a:lnTo>
                <a:lnTo>
                  <a:pt x="107" y="506"/>
                </a:lnTo>
                <a:lnTo>
                  <a:pt x="104" y="512"/>
                </a:lnTo>
                <a:lnTo>
                  <a:pt x="100" y="517"/>
                </a:lnTo>
                <a:lnTo>
                  <a:pt x="97" y="522"/>
                </a:lnTo>
                <a:lnTo>
                  <a:pt x="94" y="528"/>
                </a:lnTo>
                <a:lnTo>
                  <a:pt x="92" y="534"/>
                </a:lnTo>
                <a:lnTo>
                  <a:pt x="91" y="541"/>
                </a:lnTo>
                <a:lnTo>
                  <a:pt x="90" y="547"/>
                </a:lnTo>
                <a:lnTo>
                  <a:pt x="90" y="554"/>
                </a:lnTo>
                <a:lnTo>
                  <a:pt x="90" y="562"/>
                </a:lnTo>
                <a:lnTo>
                  <a:pt x="91" y="569"/>
                </a:lnTo>
                <a:lnTo>
                  <a:pt x="93" y="576"/>
                </a:lnTo>
                <a:lnTo>
                  <a:pt x="96" y="583"/>
                </a:lnTo>
                <a:lnTo>
                  <a:pt x="100" y="590"/>
                </a:lnTo>
                <a:lnTo>
                  <a:pt x="103" y="596"/>
                </a:lnTo>
                <a:lnTo>
                  <a:pt x="107" y="602"/>
                </a:lnTo>
                <a:lnTo>
                  <a:pt x="112" y="607"/>
                </a:lnTo>
                <a:lnTo>
                  <a:pt x="118" y="611"/>
                </a:lnTo>
                <a:lnTo>
                  <a:pt x="123" y="617"/>
                </a:lnTo>
                <a:lnTo>
                  <a:pt x="130" y="620"/>
                </a:lnTo>
                <a:lnTo>
                  <a:pt x="136" y="623"/>
                </a:lnTo>
                <a:lnTo>
                  <a:pt x="142" y="625"/>
                </a:lnTo>
                <a:lnTo>
                  <a:pt x="150" y="627"/>
                </a:lnTo>
                <a:lnTo>
                  <a:pt x="157" y="628"/>
                </a:lnTo>
                <a:lnTo>
                  <a:pt x="165" y="629"/>
                </a:lnTo>
                <a:lnTo>
                  <a:pt x="172" y="628"/>
                </a:lnTo>
                <a:lnTo>
                  <a:pt x="180" y="627"/>
                </a:lnTo>
                <a:lnTo>
                  <a:pt x="187" y="625"/>
                </a:lnTo>
                <a:lnTo>
                  <a:pt x="194" y="623"/>
                </a:lnTo>
                <a:lnTo>
                  <a:pt x="200" y="620"/>
                </a:lnTo>
                <a:lnTo>
                  <a:pt x="207" y="617"/>
                </a:lnTo>
                <a:lnTo>
                  <a:pt x="213" y="611"/>
                </a:lnTo>
                <a:lnTo>
                  <a:pt x="217" y="607"/>
                </a:lnTo>
                <a:lnTo>
                  <a:pt x="223" y="602"/>
                </a:lnTo>
                <a:lnTo>
                  <a:pt x="227" y="596"/>
                </a:lnTo>
                <a:lnTo>
                  <a:pt x="231" y="590"/>
                </a:lnTo>
                <a:lnTo>
                  <a:pt x="233" y="583"/>
                </a:lnTo>
                <a:lnTo>
                  <a:pt x="237" y="576"/>
                </a:lnTo>
                <a:lnTo>
                  <a:pt x="239" y="569"/>
                </a:lnTo>
                <a:lnTo>
                  <a:pt x="240" y="562"/>
                </a:lnTo>
                <a:lnTo>
                  <a:pt x="240" y="554"/>
                </a:lnTo>
                <a:lnTo>
                  <a:pt x="240" y="547"/>
                </a:lnTo>
                <a:lnTo>
                  <a:pt x="239" y="541"/>
                </a:lnTo>
                <a:lnTo>
                  <a:pt x="238" y="534"/>
                </a:lnTo>
                <a:lnTo>
                  <a:pt x="236" y="528"/>
                </a:lnTo>
                <a:lnTo>
                  <a:pt x="232" y="522"/>
                </a:lnTo>
                <a:lnTo>
                  <a:pt x="230" y="517"/>
                </a:lnTo>
                <a:lnTo>
                  <a:pt x="227" y="512"/>
                </a:lnTo>
                <a:lnTo>
                  <a:pt x="223" y="506"/>
                </a:lnTo>
                <a:lnTo>
                  <a:pt x="214" y="498"/>
                </a:lnTo>
                <a:lnTo>
                  <a:pt x="203" y="490"/>
                </a:lnTo>
                <a:lnTo>
                  <a:pt x="198" y="487"/>
                </a:lnTo>
                <a:lnTo>
                  <a:pt x="193" y="484"/>
                </a:lnTo>
                <a:lnTo>
                  <a:pt x="186" y="482"/>
                </a:lnTo>
                <a:lnTo>
                  <a:pt x="180" y="481"/>
                </a:lnTo>
                <a:lnTo>
                  <a:pt x="180" y="341"/>
                </a:lnTo>
                <a:lnTo>
                  <a:pt x="442" y="477"/>
                </a:lnTo>
                <a:lnTo>
                  <a:pt x="447" y="478"/>
                </a:lnTo>
                <a:lnTo>
                  <a:pt x="450" y="479"/>
                </a:lnTo>
                <a:lnTo>
                  <a:pt x="453" y="478"/>
                </a:lnTo>
                <a:lnTo>
                  <a:pt x="456" y="477"/>
                </a:lnTo>
                <a:lnTo>
                  <a:pt x="720" y="341"/>
                </a:lnTo>
                <a:lnTo>
                  <a:pt x="720" y="405"/>
                </a:lnTo>
                <a:lnTo>
                  <a:pt x="719" y="411"/>
                </a:lnTo>
                <a:lnTo>
                  <a:pt x="719" y="417"/>
                </a:lnTo>
                <a:lnTo>
                  <a:pt x="717" y="425"/>
                </a:lnTo>
                <a:lnTo>
                  <a:pt x="714" y="431"/>
                </a:lnTo>
                <a:lnTo>
                  <a:pt x="709" y="446"/>
                </a:lnTo>
                <a:lnTo>
                  <a:pt x="700" y="460"/>
                </a:lnTo>
                <a:lnTo>
                  <a:pt x="690" y="475"/>
                </a:lnTo>
                <a:lnTo>
                  <a:pt x="678" y="489"/>
                </a:lnTo>
                <a:lnTo>
                  <a:pt x="663" y="503"/>
                </a:lnTo>
                <a:lnTo>
                  <a:pt x="646" y="517"/>
                </a:lnTo>
                <a:lnTo>
                  <a:pt x="628" y="529"/>
                </a:lnTo>
                <a:lnTo>
                  <a:pt x="607" y="541"/>
                </a:lnTo>
                <a:lnTo>
                  <a:pt x="585" y="551"/>
                </a:lnTo>
                <a:lnTo>
                  <a:pt x="561" y="560"/>
                </a:lnTo>
                <a:lnTo>
                  <a:pt x="536" y="567"/>
                </a:lnTo>
                <a:lnTo>
                  <a:pt x="509" y="573"/>
                </a:lnTo>
                <a:lnTo>
                  <a:pt x="495" y="574"/>
                </a:lnTo>
                <a:lnTo>
                  <a:pt x="480" y="576"/>
                </a:lnTo>
                <a:lnTo>
                  <a:pt x="465" y="577"/>
                </a:lnTo>
                <a:lnTo>
                  <a:pt x="450" y="577"/>
                </a:lnTo>
                <a:lnTo>
                  <a:pt x="434" y="577"/>
                </a:lnTo>
                <a:lnTo>
                  <a:pt x="419" y="576"/>
                </a:lnTo>
                <a:lnTo>
                  <a:pt x="403" y="574"/>
                </a:lnTo>
                <a:lnTo>
                  <a:pt x="387" y="573"/>
                </a:lnTo>
                <a:lnTo>
                  <a:pt x="354" y="566"/>
                </a:lnTo>
                <a:lnTo>
                  <a:pt x="321" y="559"/>
                </a:lnTo>
                <a:lnTo>
                  <a:pt x="318" y="558"/>
                </a:lnTo>
                <a:lnTo>
                  <a:pt x="316" y="558"/>
                </a:lnTo>
                <a:lnTo>
                  <a:pt x="313" y="559"/>
                </a:lnTo>
                <a:lnTo>
                  <a:pt x="309" y="560"/>
                </a:lnTo>
                <a:lnTo>
                  <a:pt x="307" y="562"/>
                </a:lnTo>
                <a:lnTo>
                  <a:pt x="305" y="563"/>
                </a:lnTo>
                <a:lnTo>
                  <a:pt x="304" y="566"/>
                </a:lnTo>
                <a:lnTo>
                  <a:pt x="303" y="568"/>
                </a:lnTo>
                <a:lnTo>
                  <a:pt x="302" y="572"/>
                </a:lnTo>
                <a:lnTo>
                  <a:pt x="302" y="575"/>
                </a:lnTo>
                <a:lnTo>
                  <a:pt x="303" y="578"/>
                </a:lnTo>
                <a:lnTo>
                  <a:pt x="304" y="580"/>
                </a:lnTo>
                <a:lnTo>
                  <a:pt x="306" y="582"/>
                </a:lnTo>
                <a:lnTo>
                  <a:pt x="308" y="584"/>
                </a:lnTo>
                <a:lnTo>
                  <a:pt x="311" y="587"/>
                </a:lnTo>
                <a:lnTo>
                  <a:pt x="314" y="588"/>
                </a:lnTo>
                <a:lnTo>
                  <a:pt x="331" y="592"/>
                </a:lnTo>
                <a:lnTo>
                  <a:pt x="349" y="596"/>
                </a:lnTo>
                <a:lnTo>
                  <a:pt x="366" y="599"/>
                </a:lnTo>
                <a:lnTo>
                  <a:pt x="383" y="602"/>
                </a:lnTo>
                <a:lnTo>
                  <a:pt x="399" y="604"/>
                </a:lnTo>
                <a:lnTo>
                  <a:pt x="417" y="606"/>
                </a:lnTo>
                <a:lnTo>
                  <a:pt x="434" y="607"/>
                </a:lnTo>
                <a:lnTo>
                  <a:pt x="450" y="607"/>
                </a:lnTo>
                <a:lnTo>
                  <a:pt x="467" y="607"/>
                </a:lnTo>
                <a:lnTo>
                  <a:pt x="484" y="606"/>
                </a:lnTo>
                <a:lnTo>
                  <a:pt x="500" y="604"/>
                </a:lnTo>
                <a:lnTo>
                  <a:pt x="516" y="602"/>
                </a:lnTo>
                <a:lnTo>
                  <a:pt x="531" y="598"/>
                </a:lnTo>
                <a:lnTo>
                  <a:pt x="546" y="595"/>
                </a:lnTo>
                <a:lnTo>
                  <a:pt x="561" y="591"/>
                </a:lnTo>
                <a:lnTo>
                  <a:pt x="575" y="587"/>
                </a:lnTo>
                <a:lnTo>
                  <a:pt x="588" y="582"/>
                </a:lnTo>
                <a:lnTo>
                  <a:pt x="602" y="577"/>
                </a:lnTo>
                <a:lnTo>
                  <a:pt x="614" y="571"/>
                </a:lnTo>
                <a:lnTo>
                  <a:pt x="627" y="565"/>
                </a:lnTo>
                <a:lnTo>
                  <a:pt x="637" y="559"/>
                </a:lnTo>
                <a:lnTo>
                  <a:pt x="649" y="551"/>
                </a:lnTo>
                <a:lnTo>
                  <a:pt x="660" y="545"/>
                </a:lnTo>
                <a:lnTo>
                  <a:pt x="669" y="537"/>
                </a:lnTo>
                <a:lnTo>
                  <a:pt x="688" y="521"/>
                </a:lnTo>
                <a:lnTo>
                  <a:pt x="704" y="505"/>
                </a:lnTo>
                <a:lnTo>
                  <a:pt x="718" y="488"/>
                </a:lnTo>
                <a:lnTo>
                  <a:pt x="728" y="472"/>
                </a:lnTo>
                <a:lnTo>
                  <a:pt x="734" y="462"/>
                </a:lnTo>
                <a:lnTo>
                  <a:pt x="738" y="454"/>
                </a:lnTo>
                <a:lnTo>
                  <a:pt x="741" y="445"/>
                </a:lnTo>
                <a:lnTo>
                  <a:pt x="744" y="437"/>
                </a:lnTo>
                <a:lnTo>
                  <a:pt x="747" y="429"/>
                </a:lnTo>
                <a:lnTo>
                  <a:pt x="749" y="421"/>
                </a:lnTo>
                <a:lnTo>
                  <a:pt x="749" y="412"/>
                </a:lnTo>
                <a:lnTo>
                  <a:pt x="750" y="405"/>
                </a:lnTo>
                <a:lnTo>
                  <a:pt x="750" y="326"/>
                </a:lnTo>
                <a:lnTo>
                  <a:pt x="891" y="252"/>
                </a:lnTo>
                <a:lnTo>
                  <a:pt x="894" y="250"/>
                </a:lnTo>
                <a:lnTo>
                  <a:pt x="898" y="247"/>
                </a:lnTo>
                <a:lnTo>
                  <a:pt x="899" y="243"/>
                </a:lnTo>
                <a:lnTo>
                  <a:pt x="900" y="240"/>
                </a:lnTo>
                <a:lnTo>
                  <a:pt x="899" y="235"/>
                </a:lnTo>
                <a:lnTo>
                  <a:pt x="898" y="231"/>
                </a:lnTo>
                <a:lnTo>
                  <a:pt x="894" y="228"/>
                </a:lnTo>
                <a:lnTo>
                  <a:pt x="891" y="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5D2CFE9-6604-D771-D5EE-3D95E90C450E}"/>
              </a:ext>
            </a:extLst>
          </p:cNvPr>
          <p:cNvSpPr txBox="1"/>
          <p:nvPr/>
        </p:nvSpPr>
        <p:spPr>
          <a:xfrm>
            <a:off x="3302107" y="946465"/>
            <a:ext cx="8435681" cy="1489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Deficiencies</a:t>
            </a:r>
            <a:endParaRPr lang="en-US" sz="2000" b="1" dirty="0">
              <a:solidFill>
                <a:prstClr val="black"/>
              </a:solidFill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Current Annex b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uilding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 access does not meet accessibility requirements.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Building has structural issues, stabilization performed, but not permanent repairs.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C4B70D-4111-7FBD-E564-C5FD2432832F}"/>
              </a:ext>
            </a:extLst>
          </p:cNvPr>
          <p:cNvSpPr txBox="1"/>
          <p:nvPr/>
        </p:nvSpPr>
        <p:spPr>
          <a:xfrm>
            <a:off x="3349359" y="4231536"/>
            <a:ext cx="5388834" cy="1848915"/>
          </a:xfrm>
          <a:prstGeom prst="rect">
            <a:avLst/>
          </a:prstGeom>
        </p:spPr>
        <p:txBody>
          <a:bodyPr vert="horz" wrap="square" lIns="0" tIns="45720" rIns="0" bIns="45720" rtlCol="0">
            <a:noAutofit/>
          </a:bodyPr>
          <a:lstStyle/>
          <a:p>
            <a:pPr marL="0" lvl="1" algn="ctr" fontAlgn="base">
              <a:spcAft>
                <a:spcPts val="600"/>
              </a:spcAft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“ </a:t>
            </a:r>
            <a:r>
              <a:rPr kumimoji="0" lang="en-US" sz="1600" i="1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Due to the extent and severity of the [structural] issues,</a:t>
            </a:r>
          </a:p>
          <a:p>
            <a:pPr marL="0" lvl="1" algn="ctr" fontAlgn="base">
              <a:spcAft>
                <a:spcPts val="600"/>
              </a:spcAft>
              <a:defRPr/>
            </a:pPr>
            <a:r>
              <a:rPr kumimoji="0" lang="en-US" sz="1600" i="1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it is our p</a:t>
            </a:r>
            <a:r>
              <a:rPr kumimoji="0" lang="en-US" sz="1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rofessional opinion that a</a:t>
            </a:r>
          </a:p>
          <a:p>
            <a:pPr marL="0" lvl="1" algn="ctr" fontAlgn="base">
              <a:spcAft>
                <a:spcPts val="600"/>
              </a:spcAft>
              <a:defRPr/>
            </a:pPr>
            <a:r>
              <a:rPr kumimoji="0" lang="en-US" sz="1600" i="1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decision is made in the near future whether to</a:t>
            </a:r>
          </a:p>
          <a:p>
            <a:pPr marL="0" lvl="1" algn="ctr" fontAlgn="base">
              <a:defRPr/>
            </a:pPr>
            <a:r>
              <a:rPr kumimoji="0" lang="en-US" sz="1600" b="1" i="1" u="sng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to proceed with repairing and reinforcing the existing structure</a:t>
            </a:r>
            <a:endParaRPr lang="en-US" sz="1600" b="1" i="1" u="sng" dirty="0">
              <a:ln>
                <a:solidFill>
                  <a:schemeClr val="tx1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lvl="1" algn="ctr" fontAlgn="base"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or</a:t>
            </a:r>
          </a:p>
          <a:p>
            <a:pPr marL="0" lvl="1" algn="ctr" fontAlgn="base">
              <a:defRPr/>
            </a:pPr>
            <a:r>
              <a:rPr lang="en-US" sz="1600" b="1" i="1" u="sng" dirty="0">
                <a:ln>
                  <a:solidFill>
                    <a:schemeClr val="tx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t>looking for a new facility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r>
              <a:rPr kumimoji="0" lang="en-US" sz="1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”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B2F954-7E67-2979-9D37-86E36E5C96B2}"/>
              </a:ext>
            </a:extLst>
          </p:cNvPr>
          <p:cNvSpPr txBox="1"/>
          <p:nvPr/>
        </p:nvSpPr>
        <p:spPr>
          <a:xfrm>
            <a:off x="3995725" y="6132034"/>
            <a:ext cx="4096101" cy="782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Structural Inspection(s) of Existing Conditions Performed by Johnson Structural Engineers (JSE) May 4, 2023 &amp; July 18, 2016</a:t>
            </a:r>
          </a:p>
        </p:txBody>
      </p:sp>
      <p:pic>
        <p:nvPicPr>
          <p:cNvPr id="8" name="Picture 7" descr="A building with a brick walkway and a brick walkway&#10;&#10;Description automatically generated">
            <a:extLst>
              <a:ext uri="{FF2B5EF4-FFF2-40B4-BE49-F238E27FC236}">
                <a16:creationId xmlns:a16="http://schemas.microsoft.com/office/drawing/2014/main" id="{2162C4AD-5638-3107-C15D-9104441D94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38" r="10447"/>
          <a:stretch/>
        </p:blipFill>
        <p:spPr>
          <a:xfrm>
            <a:off x="0" y="745345"/>
            <a:ext cx="3145430" cy="6112656"/>
          </a:xfrm>
          <a:prstGeom prst="rect">
            <a:avLst/>
          </a:prstGeom>
        </p:spPr>
      </p:pic>
      <p:pic>
        <p:nvPicPr>
          <p:cNvPr id="16" name="Picture 15" descr="A brick stairs with a black railing&#10;&#10;Description automatically generated with medium confidence">
            <a:extLst>
              <a:ext uri="{FF2B5EF4-FFF2-40B4-BE49-F238E27FC236}">
                <a16:creationId xmlns:a16="http://schemas.microsoft.com/office/drawing/2014/main" id="{2CE4EAF9-9BAD-00ED-95C4-B4E29C929E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58"/>
          <a:stretch/>
        </p:blipFill>
        <p:spPr>
          <a:xfrm>
            <a:off x="8894013" y="2362200"/>
            <a:ext cx="3297987" cy="44957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2377A5-276D-BD21-0CFD-E38789370C62}"/>
              </a:ext>
            </a:extLst>
          </p:cNvPr>
          <p:cNvSpPr txBox="1"/>
          <p:nvPr/>
        </p:nvSpPr>
        <p:spPr>
          <a:xfrm>
            <a:off x="3297988" y="2388973"/>
            <a:ext cx="4337749" cy="1360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Outdated mechanical systems, no potable water. 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Building layout not conducive to municipal use.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369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AD8ABB8-F4E3-6D21-B904-0E8CA8E04AB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857" y="6172200"/>
            <a:ext cx="12203713" cy="685800"/>
          </a:xfrm>
          <a:prstGeom prst="rect">
            <a:avLst/>
          </a:prstGeom>
          <a:solidFill>
            <a:srgbClr val="3A5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A0A19D-1D0B-275D-90D1-B81D3F53B4ED}"/>
              </a:ext>
            </a:extLst>
          </p:cNvPr>
          <p:cNvSpPr txBox="1"/>
          <p:nvPr/>
        </p:nvSpPr>
        <p:spPr>
          <a:xfrm>
            <a:off x="63059" y="0"/>
            <a:ext cx="9717823" cy="64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Semilight" panose="020B0402040204020203" pitchFamily="34" charset="0"/>
              </a:rPr>
              <a:t>Existing Building Assessment: Annex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AC92C3-9AA5-7E06-3F52-104BBEBC94DC}"/>
              </a:ext>
            </a:extLst>
          </p:cNvPr>
          <p:cNvSpPr txBox="1"/>
          <p:nvPr/>
        </p:nvSpPr>
        <p:spPr>
          <a:xfrm>
            <a:off x="63060" y="5667504"/>
            <a:ext cx="3643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3A566B"/>
                </a:solidFill>
              </a:rPr>
              <a:t>Concern Priority Level (1-4)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89AE853-B18F-E564-7D00-3265DF85DDCE}"/>
              </a:ext>
            </a:extLst>
          </p:cNvPr>
          <p:cNvSpPr/>
          <p:nvPr/>
        </p:nvSpPr>
        <p:spPr>
          <a:xfrm>
            <a:off x="336475" y="4054713"/>
            <a:ext cx="11406035" cy="1562671"/>
          </a:xfrm>
          <a:prstGeom prst="rect">
            <a:avLst/>
          </a:prstGeom>
          <a:gradFill flip="none" rotWithShape="1">
            <a:gsLst>
              <a:gs pos="5000">
                <a:srgbClr val="990033">
                  <a:alpha val="50000"/>
                </a:srgbClr>
              </a:gs>
              <a:gs pos="48000">
                <a:srgbClr val="990033">
                  <a:alpha val="25000"/>
                </a:srgbClr>
              </a:gs>
              <a:gs pos="100000">
                <a:srgbClr val="990033">
                  <a:alpha val="10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D2301F-2C80-E02F-C06E-2058E83B832A}"/>
              </a:ext>
            </a:extLst>
          </p:cNvPr>
          <p:cNvSpPr txBox="1"/>
          <p:nvPr/>
        </p:nvSpPr>
        <p:spPr>
          <a:xfrm>
            <a:off x="9823961" y="6345823"/>
            <a:ext cx="1630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Priority Level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071533A-81B4-6804-226D-71CAB2629DA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294831" y="1738356"/>
            <a:ext cx="8447686" cy="5119644"/>
            <a:chOff x="3294831" y="1738356"/>
            <a:chExt cx="8447686" cy="5119644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990E9C7-2BBF-F34F-F1BC-067345BA86B8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1742517" y="1738356"/>
              <a:ext cx="0" cy="5119644"/>
            </a:xfrm>
            <a:prstGeom prst="line">
              <a:avLst/>
            </a:prstGeom>
            <a:ln w="25400" cap="rnd">
              <a:solidFill>
                <a:srgbClr val="990033">
                  <a:alpha val="5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6406C5E-FFE6-5E4F-B49B-760E13439E1E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8932505" y="1738356"/>
              <a:ext cx="0" cy="5119644"/>
            </a:xfrm>
            <a:prstGeom prst="line">
              <a:avLst/>
            </a:prstGeom>
            <a:ln w="25400" cap="rnd">
              <a:solidFill>
                <a:srgbClr val="FFC000">
                  <a:alpha val="50000"/>
                </a:srgb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D2F2EF2-CE77-9875-7EB3-2CD065400F59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6114232" y="1738356"/>
              <a:ext cx="0" cy="5119644"/>
            </a:xfrm>
            <a:prstGeom prst="line">
              <a:avLst/>
            </a:prstGeom>
            <a:ln w="25400" cap="rnd">
              <a:solidFill>
                <a:schemeClr val="accent6">
                  <a:lumMod val="75000"/>
                  <a:alpha val="50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C42682D-8244-1DDA-4652-F6FAFD6F9404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3294831" y="1738356"/>
              <a:ext cx="0" cy="5119644"/>
            </a:xfrm>
            <a:prstGeom prst="line">
              <a:avLst/>
            </a:prstGeom>
            <a:ln w="25400" cap="rnd">
              <a:solidFill>
                <a:schemeClr val="accent1">
                  <a:lumMod val="60000"/>
                  <a:lumOff val="40000"/>
                  <a:alpha val="50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138A4568-4A8C-77C7-FB60-C80DDA4973D3}"/>
              </a:ext>
            </a:extLst>
          </p:cNvPr>
          <p:cNvSpPr/>
          <p:nvPr/>
        </p:nvSpPr>
        <p:spPr>
          <a:xfrm>
            <a:off x="11281468" y="6071960"/>
            <a:ext cx="535723" cy="830997"/>
          </a:xfrm>
          <a:prstGeom prst="rect">
            <a:avLst/>
          </a:prstGeom>
          <a:noFill/>
        </p:spPr>
        <p:txBody>
          <a:bodyPr wrap="none" lIns="91440" tIns="0" rIns="91440" bIns="0" anchor="b" anchorCtr="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rgbClr val="9900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05AEA08-7026-016F-97AA-52B549F83E15}"/>
              </a:ext>
            </a:extLst>
          </p:cNvPr>
          <p:cNvSpPr/>
          <p:nvPr/>
        </p:nvSpPr>
        <p:spPr>
          <a:xfrm>
            <a:off x="8482388" y="6071960"/>
            <a:ext cx="535723" cy="830997"/>
          </a:xfrm>
          <a:prstGeom prst="rect">
            <a:avLst/>
          </a:prstGeom>
          <a:noFill/>
        </p:spPr>
        <p:txBody>
          <a:bodyPr wrap="none" lIns="91440" tIns="0" rIns="91440" bIns="0" anchor="b" anchorCtr="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3AAC990-D0D8-3746-651C-2FD2AA85CD7E}"/>
              </a:ext>
            </a:extLst>
          </p:cNvPr>
          <p:cNvSpPr/>
          <p:nvPr/>
        </p:nvSpPr>
        <p:spPr>
          <a:xfrm>
            <a:off x="5668067" y="6071960"/>
            <a:ext cx="535724" cy="830997"/>
          </a:xfrm>
          <a:prstGeom prst="rect">
            <a:avLst/>
          </a:prstGeom>
          <a:noFill/>
        </p:spPr>
        <p:txBody>
          <a:bodyPr wrap="none" lIns="91440" tIns="0" rIns="91440" bIns="0" anchor="b" anchorCtr="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3A308B2-3F0F-CBF1-9919-0EB4276E9060}"/>
              </a:ext>
            </a:extLst>
          </p:cNvPr>
          <p:cNvSpPr/>
          <p:nvPr/>
        </p:nvSpPr>
        <p:spPr>
          <a:xfrm>
            <a:off x="2853747" y="6071960"/>
            <a:ext cx="535724" cy="830997"/>
          </a:xfrm>
          <a:prstGeom prst="rect">
            <a:avLst/>
          </a:prstGeom>
          <a:noFill/>
        </p:spPr>
        <p:txBody>
          <a:bodyPr wrap="none" lIns="91440" tIns="0" rIns="91440" bIns="0" anchor="b" anchorCtr="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2463070-5900-BF05-9545-EDED58BECBC9}"/>
              </a:ext>
            </a:extLst>
          </p:cNvPr>
          <p:cNvSpPr txBox="1"/>
          <p:nvPr/>
        </p:nvSpPr>
        <p:spPr>
          <a:xfrm>
            <a:off x="6963921" y="6345823"/>
            <a:ext cx="1630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Priority Level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DE457B0-6E9D-5988-2F03-143C4214173C}"/>
              </a:ext>
            </a:extLst>
          </p:cNvPr>
          <p:cNvSpPr txBox="1"/>
          <p:nvPr/>
        </p:nvSpPr>
        <p:spPr>
          <a:xfrm>
            <a:off x="4164841" y="6345823"/>
            <a:ext cx="1630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Priority Level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21BD9B2-4651-D45B-59A5-C187E1843EAB}"/>
              </a:ext>
            </a:extLst>
          </p:cNvPr>
          <p:cNvSpPr txBox="1"/>
          <p:nvPr/>
        </p:nvSpPr>
        <p:spPr>
          <a:xfrm>
            <a:off x="1320041" y="6345823"/>
            <a:ext cx="1630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Priority Level</a:t>
            </a:r>
          </a:p>
        </p:txBody>
      </p:sp>
      <p:pic>
        <p:nvPicPr>
          <p:cNvPr id="4" name="Picture 3" descr="A pipe on the ceiling&#10;&#10;Description automatically generated">
            <a:extLst>
              <a:ext uri="{FF2B5EF4-FFF2-40B4-BE49-F238E27FC236}">
                <a16:creationId xmlns:a16="http://schemas.microsoft.com/office/drawing/2014/main" id="{D4C9E996-628C-F24A-2BB1-6A323B952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80" y="941948"/>
            <a:ext cx="3178832" cy="4220634"/>
          </a:xfrm>
          <a:prstGeom prst="rect">
            <a:avLst/>
          </a:prstGeom>
        </p:spPr>
      </p:pic>
      <p:pic>
        <p:nvPicPr>
          <p:cNvPr id="12" name="Picture 11" descr="A white foam on a wall&#10;&#10;Description automatically generated with medium confidence">
            <a:extLst>
              <a:ext uri="{FF2B5EF4-FFF2-40B4-BE49-F238E27FC236}">
                <a16:creationId xmlns:a16="http://schemas.microsoft.com/office/drawing/2014/main" id="{1C01566B-197D-7D47-B0C3-41D00F814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016" y="940596"/>
            <a:ext cx="3789491" cy="5081120"/>
          </a:xfrm>
          <a:prstGeom prst="rect">
            <a:avLst/>
          </a:prstGeom>
        </p:spPr>
      </p:pic>
      <p:pic>
        <p:nvPicPr>
          <p:cNvPr id="13" name="Picture 12" descr="A black filing cabinet in a basement&#10;&#10;Description automatically generated">
            <a:extLst>
              <a:ext uri="{FF2B5EF4-FFF2-40B4-BE49-F238E27FC236}">
                <a16:creationId xmlns:a16="http://schemas.microsoft.com/office/drawing/2014/main" id="{43F85063-DBA7-8E59-6AF8-EA17E38B1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592" y="940596"/>
            <a:ext cx="3512482" cy="46767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25983B6-E310-2938-E589-DA7AFA6A1CA6}"/>
              </a:ext>
            </a:extLst>
          </p:cNvPr>
          <p:cNvSpPr txBox="1"/>
          <p:nvPr/>
        </p:nvSpPr>
        <p:spPr>
          <a:xfrm>
            <a:off x="545549" y="5205638"/>
            <a:ext cx="2362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000" b="0" i="1" u="none" strike="noStrike" kern="1200" cap="none" spc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Credit: </a:t>
            </a:r>
            <a:r>
              <a:rPr kumimoji="0" lang="en-US" sz="1000" b="0" i="1" u="none" strike="noStrike" kern="1200" cap="none" spc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JSE</a:t>
            </a:r>
            <a:r>
              <a:rPr kumimoji="0" lang="en-US" sz="1000" b="0" i="1" u="none" strike="noStrike" kern="1200" cap="none" spc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 05.1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8.23 Structural 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834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A0A19D-1D0B-275D-90D1-B81D3F53B4ED}"/>
              </a:ext>
            </a:extLst>
          </p:cNvPr>
          <p:cNvSpPr txBox="1"/>
          <p:nvPr/>
        </p:nvSpPr>
        <p:spPr>
          <a:xfrm>
            <a:off x="63059" y="0"/>
            <a:ext cx="9717823" cy="64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Semilight" panose="020B0402040204020203" pitchFamily="34" charset="0"/>
              </a:rPr>
              <a:t>Existing Building Assessment: Annex</a:t>
            </a:r>
          </a:p>
        </p:txBody>
      </p:sp>
      <p:pic>
        <p:nvPicPr>
          <p:cNvPr id="4" name="Picture 3" descr="A white house with black shutters&#10;&#10;Description automatically generated">
            <a:extLst>
              <a:ext uri="{FF2B5EF4-FFF2-40B4-BE49-F238E27FC236}">
                <a16:creationId xmlns:a16="http://schemas.microsoft.com/office/drawing/2014/main" id="{56873458-A69A-33D4-5542-D0D1C8641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8128000" cy="609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3BB13D-A612-D40B-D5C7-40705BFF4430}"/>
              </a:ext>
            </a:extLst>
          </p:cNvPr>
          <p:cNvSpPr txBox="1"/>
          <p:nvPr/>
        </p:nvSpPr>
        <p:spPr>
          <a:xfrm>
            <a:off x="8534400" y="1371600"/>
            <a:ext cx="2971800" cy="304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Annex not a viable option in past assessments, not being considered as a current option.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Difficult and costly to adapt and re-use residential buildings for municipal/public use.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Annex was built over time to suit past needs, scale and construction type difficult to amend.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810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A0A19D-1D0B-275D-90D1-B81D3F53B4ED}"/>
              </a:ext>
            </a:extLst>
          </p:cNvPr>
          <p:cNvSpPr txBox="1"/>
          <p:nvPr/>
        </p:nvSpPr>
        <p:spPr>
          <a:xfrm>
            <a:off x="63059" y="0"/>
            <a:ext cx="9717823" cy="64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Semilight" panose="020B0402040204020203" pitchFamily="34" charset="0"/>
              </a:rPr>
              <a:t>Existing Building Assessment: Town Hall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89AE853-B18F-E564-7D00-3265DF85DDCE}"/>
              </a:ext>
            </a:extLst>
          </p:cNvPr>
          <p:cNvSpPr/>
          <p:nvPr/>
        </p:nvSpPr>
        <p:spPr>
          <a:xfrm>
            <a:off x="12695443" y="1462769"/>
            <a:ext cx="11283517" cy="301060"/>
          </a:xfrm>
          <a:prstGeom prst="rect">
            <a:avLst/>
          </a:prstGeom>
          <a:gradFill flip="none" rotWithShape="1">
            <a:gsLst>
              <a:gs pos="5000">
                <a:srgbClr val="990033">
                  <a:alpha val="50000"/>
                </a:srgbClr>
              </a:gs>
              <a:gs pos="48000">
                <a:srgbClr val="990033">
                  <a:alpha val="25000"/>
                </a:srgbClr>
              </a:gs>
              <a:gs pos="100000">
                <a:srgbClr val="990033">
                  <a:alpha val="10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D2301F-2C80-E02F-C06E-2058E83B832A}"/>
              </a:ext>
            </a:extLst>
          </p:cNvPr>
          <p:cNvSpPr txBox="1"/>
          <p:nvPr/>
        </p:nvSpPr>
        <p:spPr>
          <a:xfrm>
            <a:off x="9823961" y="6345823"/>
            <a:ext cx="1630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Priority Level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3DA41C2-7B1B-70E8-9812-29E2A28C33B9}"/>
              </a:ext>
            </a:extLst>
          </p:cNvPr>
          <p:cNvSpPr/>
          <p:nvPr/>
        </p:nvSpPr>
        <p:spPr>
          <a:xfrm>
            <a:off x="12695444" y="2499354"/>
            <a:ext cx="2845226" cy="322037"/>
          </a:xfrm>
          <a:prstGeom prst="rect">
            <a:avLst/>
          </a:prstGeom>
          <a:gradFill flip="none" rotWithShape="1">
            <a:gsLst>
              <a:gs pos="5000">
                <a:schemeClr val="accent1">
                  <a:lumMod val="60000"/>
                  <a:lumOff val="40000"/>
                  <a:alpha val="50000"/>
                </a:schemeClr>
              </a:gs>
              <a:gs pos="48000">
                <a:schemeClr val="accent1">
                  <a:lumMod val="60000"/>
                  <a:lumOff val="40000"/>
                  <a:alpha val="25000"/>
                </a:schemeClr>
              </a:gs>
              <a:gs pos="100000">
                <a:schemeClr val="accent1">
                  <a:lumMod val="60000"/>
                  <a:lumOff val="40000"/>
                  <a:alpha val="10000"/>
                </a:schemeClr>
              </a:gs>
            </a:gsLst>
            <a:lin ang="10800000" scaled="0"/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BF08F4-CC70-E532-3C23-A6F6CAB11CA1}"/>
              </a:ext>
            </a:extLst>
          </p:cNvPr>
          <p:cNvSpPr/>
          <p:nvPr/>
        </p:nvSpPr>
        <p:spPr>
          <a:xfrm>
            <a:off x="12700524" y="2197602"/>
            <a:ext cx="5658419" cy="301752"/>
          </a:xfrm>
          <a:prstGeom prst="rect">
            <a:avLst/>
          </a:prstGeom>
          <a:gradFill flip="none" rotWithShape="1">
            <a:gsLst>
              <a:gs pos="5000">
                <a:schemeClr val="accent6">
                  <a:alpha val="50000"/>
                  <a:lumMod val="75000"/>
                </a:schemeClr>
              </a:gs>
              <a:gs pos="48000">
                <a:schemeClr val="accent6">
                  <a:lumMod val="75000"/>
                  <a:alpha val="25000"/>
                </a:schemeClr>
              </a:gs>
              <a:gs pos="100000">
                <a:schemeClr val="accent6">
                  <a:lumMod val="75000"/>
                  <a:alpha val="10000"/>
                </a:schemeClr>
              </a:gs>
            </a:gsLst>
            <a:lin ang="10800000" scaled="0"/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2463070-5900-BF05-9545-EDED58BECBC9}"/>
              </a:ext>
            </a:extLst>
          </p:cNvPr>
          <p:cNvSpPr txBox="1"/>
          <p:nvPr/>
        </p:nvSpPr>
        <p:spPr>
          <a:xfrm>
            <a:off x="6963921" y="6345823"/>
            <a:ext cx="1630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Priority Level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DE457B0-6E9D-5988-2F03-143C4214173C}"/>
              </a:ext>
            </a:extLst>
          </p:cNvPr>
          <p:cNvSpPr txBox="1"/>
          <p:nvPr/>
        </p:nvSpPr>
        <p:spPr>
          <a:xfrm>
            <a:off x="4164841" y="6345823"/>
            <a:ext cx="1630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Priority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2FBC1E-A4EF-82D9-A24C-4E4F3DAC23A6}"/>
              </a:ext>
            </a:extLst>
          </p:cNvPr>
          <p:cNvSpPr txBox="1"/>
          <p:nvPr/>
        </p:nvSpPr>
        <p:spPr>
          <a:xfrm>
            <a:off x="127464" y="915557"/>
            <a:ext cx="6585337" cy="3167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Deficiencies</a:t>
            </a:r>
            <a:endParaRPr lang="en-US" sz="2000" b="1" dirty="0">
              <a:solidFill>
                <a:prstClr val="black"/>
              </a:solidFill>
              <a:latin typeface="Calibri" panose="020F0502020204030204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Current Town Hall complex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 does not meet accessibility requirements. 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Recent roof structural failure, local repair performed, not systematic to address all possible issues. 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Building envelope past useful life: no insulation, masonry repointing/waterproofing critical, windows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</a:p>
          <a:p>
            <a:pPr marL="651510" lvl="1" indent="-194310" fontAlgn="base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Helvetica Neue" panose="02000503000000020004" pitchFamily="2" charset="0"/>
                <a:cs typeface="Helvetica Neue" panose="02000503000000020004" pitchFamily="2" charset="0"/>
              </a:rPr>
              <a:t>Mechanical systems outdated, no potable water, septic system upgrades required.</a:t>
            </a:r>
          </a:p>
        </p:txBody>
      </p:sp>
      <p:pic>
        <p:nvPicPr>
          <p:cNvPr id="12" name="Picture 11" descr="A room with a wood floor and a clock&#10;&#10;Description automatically generated">
            <a:extLst>
              <a:ext uri="{FF2B5EF4-FFF2-40B4-BE49-F238E27FC236}">
                <a16:creationId xmlns:a16="http://schemas.microsoft.com/office/drawing/2014/main" id="{CA90C6F0-00E4-89B1-19C5-BCB496391C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0" r="8576"/>
          <a:stretch/>
        </p:blipFill>
        <p:spPr>
          <a:xfrm rot="5400000">
            <a:off x="6672222" y="1235761"/>
            <a:ext cx="6068881" cy="5175597"/>
          </a:xfrm>
          <a:prstGeom prst="rect">
            <a:avLst/>
          </a:prstGeom>
        </p:spPr>
      </p:pic>
      <p:pic>
        <p:nvPicPr>
          <p:cNvPr id="14" name="Picture 13" descr="A white pillar in a room with windows&#10;&#10;Description automatically generated">
            <a:extLst>
              <a:ext uri="{FF2B5EF4-FFF2-40B4-BE49-F238E27FC236}">
                <a16:creationId xmlns:a16="http://schemas.microsoft.com/office/drawing/2014/main" id="{2A43C874-1D12-5843-E4DF-BD288D7488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95" r="44700"/>
          <a:stretch/>
        </p:blipFill>
        <p:spPr>
          <a:xfrm rot="5400000">
            <a:off x="2406271" y="2089532"/>
            <a:ext cx="2362203" cy="717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72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AD8ABB8-F4E3-6D21-B904-0E8CA8E04AB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857" y="6172200"/>
            <a:ext cx="12203713" cy="685800"/>
          </a:xfrm>
          <a:prstGeom prst="rect">
            <a:avLst/>
          </a:prstGeom>
          <a:solidFill>
            <a:srgbClr val="3A5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A0A19D-1D0B-275D-90D1-B81D3F53B4ED}"/>
              </a:ext>
            </a:extLst>
          </p:cNvPr>
          <p:cNvSpPr txBox="1"/>
          <p:nvPr/>
        </p:nvSpPr>
        <p:spPr>
          <a:xfrm>
            <a:off x="63059" y="0"/>
            <a:ext cx="9717823" cy="64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 Semilight" panose="020B0402040204020203" pitchFamily="34" charset="0"/>
              </a:rPr>
              <a:t>Existing Building Assessment: Town Hall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AC92C3-9AA5-7E06-3F52-104BBEBC94DC}"/>
              </a:ext>
            </a:extLst>
          </p:cNvPr>
          <p:cNvSpPr txBox="1"/>
          <p:nvPr/>
        </p:nvSpPr>
        <p:spPr>
          <a:xfrm>
            <a:off x="63060" y="5667504"/>
            <a:ext cx="3643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3A566B"/>
                </a:solidFill>
              </a:rPr>
              <a:t>Concern Priority Level (1-4)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89AE853-B18F-E564-7D00-3265DF85DDCE}"/>
              </a:ext>
            </a:extLst>
          </p:cNvPr>
          <p:cNvSpPr/>
          <p:nvPr/>
        </p:nvSpPr>
        <p:spPr>
          <a:xfrm>
            <a:off x="449482" y="4230877"/>
            <a:ext cx="11283517" cy="1337958"/>
          </a:xfrm>
          <a:prstGeom prst="rect">
            <a:avLst/>
          </a:prstGeom>
          <a:gradFill flip="none" rotWithShape="1">
            <a:gsLst>
              <a:gs pos="5000">
                <a:srgbClr val="990033">
                  <a:alpha val="50000"/>
                </a:srgbClr>
              </a:gs>
              <a:gs pos="48000">
                <a:srgbClr val="990033">
                  <a:alpha val="25000"/>
                </a:srgbClr>
              </a:gs>
              <a:gs pos="100000">
                <a:srgbClr val="990033">
                  <a:alpha val="10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D2301F-2C80-E02F-C06E-2058E83B832A}"/>
              </a:ext>
            </a:extLst>
          </p:cNvPr>
          <p:cNvSpPr txBox="1"/>
          <p:nvPr/>
        </p:nvSpPr>
        <p:spPr>
          <a:xfrm>
            <a:off x="9823961" y="6345823"/>
            <a:ext cx="1630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Priority Level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14CABD0-4263-D1B3-C705-4037305B0516}"/>
              </a:ext>
            </a:extLst>
          </p:cNvPr>
          <p:cNvSpPr/>
          <p:nvPr/>
        </p:nvSpPr>
        <p:spPr>
          <a:xfrm>
            <a:off x="12663694" y="2061085"/>
            <a:ext cx="8473510" cy="301752"/>
          </a:xfrm>
          <a:prstGeom prst="rect">
            <a:avLst/>
          </a:prstGeom>
          <a:gradFill flip="none" rotWithShape="1">
            <a:gsLst>
              <a:gs pos="5000">
                <a:srgbClr val="FFC000">
                  <a:alpha val="50000"/>
                </a:srgbClr>
              </a:gs>
              <a:gs pos="48000">
                <a:srgbClr val="FFC000">
                  <a:alpha val="25000"/>
                </a:srgbClr>
              </a:gs>
              <a:gs pos="100000">
                <a:srgbClr val="FFC000">
                  <a:alpha val="10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990E9C7-2BBF-F34F-F1BC-067345BA86B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742517" y="1738356"/>
            <a:ext cx="0" cy="5119644"/>
          </a:xfrm>
          <a:prstGeom prst="line">
            <a:avLst/>
          </a:prstGeom>
          <a:ln w="25400" cap="rnd">
            <a:solidFill>
              <a:srgbClr val="990033">
                <a:alpha val="50000"/>
              </a:srgb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6406C5E-FFE6-5E4F-B49B-760E13439E1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932505" y="1738356"/>
            <a:ext cx="0" cy="5119644"/>
          </a:xfrm>
          <a:prstGeom prst="line">
            <a:avLst/>
          </a:prstGeom>
          <a:ln w="25400" cap="rnd">
            <a:solidFill>
              <a:srgbClr val="FFC000">
                <a:alpha val="50000"/>
              </a:srgb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D2F2EF2-CE77-9875-7EB3-2CD065400F5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114232" y="1738356"/>
            <a:ext cx="0" cy="5119644"/>
          </a:xfrm>
          <a:prstGeom prst="line">
            <a:avLst/>
          </a:prstGeom>
          <a:ln w="25400" cap="rnd">
            <a:solidFill>
              <a:schemeClr val="accent6">
                <a:lumMod val="75000"/>
                <a:alpha val="5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C42682D-8244-1DDA-4652-F6FAFD6F940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3294831" y="1738356"/>
            <a:ext cx="0" cy="5119644"/>
          </a:xfrm>
          <a:prstGeom prst="line">
            <a:avLst/>
          </a:prstGeom>
          <a:ln w="25400" cap="rnd">
            <a:solidFill>
              <a:schemeClr val="accent1">
                <a:lumMod val="60000"/>
                <a:lumOff val="40000"/>
                <a:alpha val="5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138A4568-4A8C-77C7-FB60-C80DDA4973D3}"/>
              </a:ext>
            </a:extLst>
          </p:cNvPr>
          <p:cNvSpPr/>
          <p:nvPr/>
        </p:nvSpPr>
        <p:spPr>
          <a:xfrm>
            <a:off x="11281468" y="6071960"/>
            <a:ext cx="535723" cy="830997"/>
          </a:xfrm>
          <a:prstGeom prst="rect">
            <a:avLst/>
          </a:prstGeom>
          <a:noFill/>
        </p:spPr>
        <p:txBody>
          <a:bodyPr wrap="none" lIns="91440" tIns="0" rIns="91440" bIns="0" anchor="b" anchorCtr="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rgbClr val="9900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05AEA08-7026-016F-97AA-52B549F83E15}"/>
              </a:ext>
            </a:extLst>
          </p:cNvPr>
          <p:cNvSpPr/>
          <p:nvPr/>
        </p:nvSpPr>
        <p:spPr>
          <a:xfrm>
            <a:off x="8482388" y="6071960"/>
            <a:ext cx="535723" cy="830997"/>
          </a:xfrm>
          <a:prstGeom prst="rect">
            <a:avLst/>
          </a:prstGeom>
          <a:noFill/>
        </p:spPr>
        <p:txBody>
          <a:bodyPr wrap="none" lIns="91440" tIns="0" rIns="91440" bIns="0" anchor="b" anchorCtr="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3AAC990-D0D8-3746-651C-2FD2AA85CD7E}"/>
              </a:ext>
            </a:extLst>
          </p:cNvPr>
          <p:cNvSpPr/>
          <p:nvPr/>
        </p:nvSpPr>
        <p:spPr>
          <a:xfrm>
            <a:off x="5668067" y="6071960"/>
            <a:ext cx="535724" cy="830997"/>
          </a:xfrm>
          <a:prstGeom prst="rect">
            <a:avLst/>
          </a:prstGeom>
          <a:noFill/>
        </p:spPr>
        <p:txBody>
          <a:bodyPr wrap="none" lIns="91440" tIns="0" rIns="91440" bIns="0" anchor="b" anchorCtr="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3A308B2-3F0F-CBF1-9919-0EB4276E9060}"/>
              </a:ext>
            </a:extLst>
          </p:cNvPr>
          <p:cNvSpPr/>
          <p:nvPr/>
        </p:nvSpPr>
        <p:spPr>
          <a:xfrm>
            <a:off x="2853747" y="6071960"/>
            <a:ext cx="535724" cy="830997"/>
          </a:xfrm>
          <a:prstGeom prst="rect">
            <a:avLst/>
          </a:prstGeom>
          <a:noFill/>
        </p:spPr>
        <p:txBody>
          <a:bodyPr wrap="none" lIns="91440" tIns="0" rIns="91440" bIns="0" anchor="b" anchorCtr="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2463070-5900-BF05-9545-EDED58BECBC9}"/>
              </a:ext>
            </a:extLst>
          </p:cNvPr>
          <p:cNvSpPr txBox="1"/>
          <p:nvPr/>
        </p:nvSpPr>
        <p:spPr>
          <a:xfrm>
            <a:off x="6963921" y="6345823"/>
            <a:ext cx="1630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Priority Level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DE457B0-6E9D-5988-2F03-143C4214173C}"/>
              </a:ext>
            </a:extLst>
          </p:cNvPr>
          <p:cNvSpPr txBox="1"/>
          <p:nvPr/>
        </p:nvSpPr>
        <p:spPr>
          <a:xfrm>
            <a:off x="4164841" y="6345823"/>
            <a:ext cx="1630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Priority Level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21BD9B2-4651-D45B-59A5-C187E1843EAB}"/>
              </a:ext>
            </a:extLst>
          </p:cNvPr>
          <p:cNvSpPr txBox="1"/>
          <p:nvPr/>
        </p:nvSpPr>
        <p:spPr>
          <a:xfrm>
            <a:off x="1320041" y="6345823"/>
            <a:ext cx="1630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Priority Level</a:t>
            </a:r>
          </a:p>
        </p:txBody>
      </p:sp>
      <p:pic>
        <p:nvPicPr>
          <p:cNvPr id="7" name="Picture 6" descr="A white foam on a wall&#10;&#10;Description automatically generated">
            <a:extLst>
              <a:ext uri="{FF2B5EF4-FFF2-40B4-BE49-F238E27FC236}">
                <a16:creationId xmlns:a16="http://schemas.microsoft.com/office/drawing/2014/main" id="{CD920F0F-C11F-124A-161E-E7EF69706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66280" y="1441925"/>
            <a:ext cx="4202248" cy="3151686"/>
          </a:xfrm>
          <a:prstGeom prst="rect">
            <a:avLst/>
          </a:prstGeom>
        </p:spPr>
      </p:pic>
      <p:pic>
        <p:nvPicPr>
          <p:cNvPr id="12" name="Picture 11" descr="A room with many windows&#10;&#10;Description automatically generated">
            <a:extLst>
              <a:ext uri="{FF2B5EF4-FFF2-40B4-BE49-F238E27FC236}">
                <a16:creationId xmlns:a16="http://schemas.microsoft.com/office/drawing/2014/main" id="{CCCEB5D0-E976-19D5-F262-B93790E4B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402037" y="1498167"/>
            <a:ext cx="4652193" cy="34891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8ACA62-8698-2B74-09FB-7925FB5AA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8619" y="904549"/>
            <a:ext cx="3853898" cy="511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2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F30699DA76444E8364450A92F2490D" ma:contentTypeVersion="25" ma:contentTypeDescription="Create a new document." ma:contentTypeScope="" ma:versionID="1bb9b1f1a45309ee93d9a62f4451e183">
  <xsd:schema xmlns:xsd="http://www.w3.org/2001/XMLSchema" xmlns:xs="http://www.w3.org/2001/XMLSchema" xmlns:p="http://schemas.microsoft.com/office/2006/metadata/properties" xmlns:ns1="http://schemas.microsoft.com/sharepoint/v3" xmlns:ns2="cec7a3d2-5991-4ab3-8161-7026166559d5" xmlns:ns3="9558bf3a-c51f-41b6-92c4-b93806c0e0b9" xmlns:ns4="d7367c66-59fb-4050-bb61-8f60c171ca2b" targetNamespace="http://schemas.microsoft.com/office/2006/metadata/properties" ma:root="true" ma:fieldsID="b4270dac26364d9cd1c82df9dea924f5" ns1:_="" ns2:_="" ns3:_="" ns4:_="">
    <xsd:import namespace="http://schemas.microsoft.com/sharepoint/v3"/>
    <xsd:import namespace="cec7a3d2-5991-4ab3-8161-7026166559d5"/>
    <xsd:import namespace="9558bf3a-c51f-41b6-92c4-b93806c0e0b9"/>
    <xsd:import namespace="d7367c66-59fb-4050-bb61-8f60c171ca2b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TaxKeywordTaxHTField" minOccurs="0"/>
                <xsd:element ref="ns2:TaxCatchAll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1:_ip_UnifiedCompliancePolicyProperties" minOccurs="0"/>
                <xsd:element ref="ns1:_ip_UnifiedCompliancePolicyUIAction" minOccurs="0"/>
                <xsd:element ref="ns3:MediaLengthInSeconds" minOccurs="0"/>
                <xsd:element ref="ns3:lcf76f155ced4ddcb4097134ff3c332f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7a3d2-5991-4ab3-8161-7026166559d5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1" nillable="true" ma:taxonomy="true" ma:internalName="TaxKeywordTaxHTField" ma:taxonomyFieldName="TaxKeyword" ma:displayName="Enterprise Keywords" ma:fieldId="{23f27201-bee3-471e-b2e7-b64fd8b7ca38}" ma:taxonomyMulti="true" ma:sspId="ede21b5b-937c-4c50-b492-83ea4c57a78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description="" ma:hidden="true" ma:list="{2da91d1f-47c0-4a82-bffb-e959d0b4d2ba}" ma:internalName="TaxCatchAll" ma:showField="CatchAllData" ma:web="cec7a3d2-5991-4ab3-8161-7026166559d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58bf3a-c51f-41b6-92c4-b93806c0e0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9" nillable="true" ma:taxonomy="true" ma:internalName="lcf76f155ced4ddcb4097134ff3c332f" ma:taxonomyFieldName="MediaServiceImageTags" ma:displayName="Image Tags" ma:readOnly="false" ma:fieldId="{5cf76f15-5ced-4ddc-b409-7134ff3c332f}" ma:taxonomyMulti="true" ma:sspId="ede21b5b-937c-4c50-b492-83ea4c57a7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367c66-59fb-4050-bb61-8f60c171ca2b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StartDate xmlns="http://schemas.microsoft.com/sharepoint/v3" xsi:nil="true"/>
    <TaxCatchAll xmlns="cec7a3d2-5991-4ab3-8161-7026166559d5" xsi:nil="true"/>
    <TaxKeywordTaxHTField xmlns="cec7a3d2-5991-4ab3-8161-7026166559d5">
      <Terms xmlns="http://schemas.microsoft.com/office/infopath/2007/PartnerControls"/>
    </TaxKeywordTaxHTField>
    <PublishingExpirationDate xmlns="http://schemas.microsoft.com/sharepoint/v3" xsi:nil="true"/>
    <_ip_UnifiedCompliancePolicyUIAction xmlns="http://schemas.microsoft.com/sharepoint/v3" xsi:nil="true"/>
    <_ip_UnifiedCompliancePolicyProperties xmlns="http://schemas.microsoft.com/sharepoint/v3" xsi:nil="true"/>
    <lcf76f155ced4ddcb4097134ff3c332f xmlns="9558bf3a-c51f-41b6-92c4-b93806c0e0b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0D54A35-32CD-499E-966C-CC4BBD2BC1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5AA214-E25B-4EA9-A5C7-D67CB683E311}">
  <ds:schemaRefs>
    <ds:schemaRef ds:uri="9558bf3a-c51f-41b6-92c4-b93806c0e0b9"/>
    <ds:schemaRef ds:uri="cec7a3d2-5991-4ab3-8161-7026166559d5"/>
    <ds:schemaRef ds:uri="d7367c66-59fb-4050-bb61-8f60c171ca2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3AEF93F-CB3C-44CD-B3A4-58BEA52600E1}">
  <ds:schemaRefs>
    <ds:schemaRef ds:uri="http://schemas.microsoft.com/office/2006/documentManagement/types"/>
    <ds:schemaRef ds:uri="cec7a3d2-5991-4ab3-8161-7026166559d5"/>
    <ds:schemaRef ds:uri="http://purl.org/dc/terms/"/>
    <ds:schemaRef ds:uri="http://schemas.openxmlformats.org/package/2006/metadata/core-properties"/>
    <ds:schemaRef ds:uri="http://www.w3.org/XML/1998/namespace"/>
    <ds:schemaRef ds:uri="d7367c66-59fb-4050-bb61-8f60c171ca2b"/>
    <ds:schemaRef ds:uri="http://schemas.microsoft.com/office/infopath/2007/PartnerControls"/>
    <ds:schemaRef ds:uri="http://purl.org/dc/dcmitype/"/>
    <ds:schemaRef ds:uri="http://schemas.microsoft.com/office/2006/metadata/properties"/>
    <ds:schemaRef ds:uri="9558bf3a-c51f-41b6-92c4-b93806c0e0b9"/>
    <ds:schemaRef ds:uri="http://schemas.microsoft.com/sharepoint/v3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10985</TotalTime>
  <Words>2977</Words>
  <Application>Microsoft Office PowerPoint</Application>
  <PresentationFormat>Widescreen</PresentationFormat>
  <Paragraphs>505</Paragraphs>
  <Slides>33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TOWN OF NORTH ATTLEBOROUGH  RICHARDS MEMORIAL LIBRARY PROJECT</dc:title>
  <dc:creator>Kim Lipsy</dc:creator>
  <cp:lastModifiedBy>Tony Pina</cp:lastModifiedBy>
  <cp:revision>68</cp:revision>
  <cp:lastPrinted>2022-11-11T14:03:37Z</cp:lastPrinted>
  <dcterms:created xsi:type="dcterms:W3CDTF">2022-01-24T18:00:21Z</dcterms:created>
  <dcterms:modified xsi:type="dcterms:W3CDTF">2024-04-01T12:29:32Z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ContentTypeId">
    <vt:lpwstr>0x01010097F30699DA76444E8364450A92F2490D</vt:lpwstr>
  </property>
  <property fmtid="{D5CDD505-2E9C-101B-9397-08002B2CF9AE}" pid="4" name="MediaServiceImageTags">
    <vt:lpwstr/>
  </property>
</Properties>
</file>